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4"/>
  </p:sldMasterIdLst>
  <p:notesMasterIdLst>
    <p:notesMasterId r:id="rId11"/>
  </p:notesMasterIdLst>
  <p:sldIdLst>
    <p:sldId id="260" r:id="rId5"/>
    <p:sldId id="270" r:id="rId6"/>
    <p:sldId id="257" r:id="rId7"/>
    <p:sldId id="261" r:id="rId8"/>
    <p:sldId id="259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1339F7-0147-422D-9D90-EB9C6DA95260}" v="212" dt="2025-09-23T14:05:22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8717" autoAdjust="0"/>
  </p:normalViewPr>
  <p:slideViewPr>
    <p:cSldViewPr snapToGrid="0">
      <p:cViewPr varScale="1">
        <p:scale>
          <a:sx n="37" d="100"/>
          <a:sy n="37" d="100"/>
        </p:scale>
        <p:origin x="17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8B386-4565-467C-A350-99EBCD9FE0F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14205EA5-944D-4611-85EF-47B0989663AA}">
      <dgm:prSet phldrT="[Text]" phldr="0"/>
      <dgm:spPr/>
      <dgm:t>
        <a:bodyPr/>
        <a:lstStyle/>
        <a:p>
          <a:r>
            <a:rPr lang="lt-LT"/>
            <a:t>2019</a:t>
          </a:r>
        </a:p>
      </dgm:t>
    </dgm:pt>
    <dgm:pt modelId="{A946B3F8-8789-4BAD-AF43-A897D76CBD31}" type="parTrans" cxnId="{85C9F238-82B7-411A-947E-AEE1B7125B5C}">
      <dgm:prSet/>
      <dgm:spPr/>
      <dgm:t>
        <a:bodyPr/>
        <a:lstStyle/>
        <a:p>
          <a:endParaRPr lang="lt-LT"/>
        </a:p>
      </dgm:t>
    </dgm:pt>
    <dgm:pt modelId="{9DCC70D3-1027-45FE-8D9D-E51F355EF568}" type="sibTrans" cxnId="{85C9F238-82B7-411A-947E-AEE1B7125B5C}">
      <dgm:prSet/>
      <dgm:spPr/>
      <dgm:t>
        <a:bodyPr/>
        <a:lstStyle/>
        <a:p>
          <a:endParaRPr lang="lt-LT"/>
        </a:p>
      </dgm:t>
    </dgm:pt>
    <dgm:pt modelId="{970B5A43-3A73-4992-9175-D8E6BBF5E8CC}">
      <dgm:prSet phldrT="[Text]" phldr="0"/>
      <dgm:spPr/>
      <dgm:t>
        <a:bodyPr/>
        <a:lstStyle/>
        <a:p>
          <a:r>
            <a:rPr lang="lt-LT"/>
            <a:t>Pilot project</a:t>
          </a:r>
        </a:p>
      </dgm:t>
    </dgm:pt>
    <dgm:pt modelId="{36D48FBC-F392-4CB2-8033-C41B78750AEE}" type="parTrans" cxnId="{BCE5CE72-67C7-4F62-B65F-244381B03FBF}">
      <dgm:prSet/>
      <dgm:spPr/>
      <dgm:t>
        <a:bodyPr/>
        <a:lstStyle/>
        <a:p>
          <a:endParaRPr lang="lt-LT"/>
        </a:p>
      </dgm:t>
    </dgm:pt>
    <dgm:pt modelId="{A4FF0B14-3311-4850-86E8-AC7F84EBFA64}" type="sibTrans" cxnId="{BCE5CE72-67C7-4F62-B65F-244381B03FBF}">
      <dgm:prSet/>
      <dgm:spPr/>
      <dgm:t>
        <a:bodyPr/>
        <a:lstStyle/>
        <a:p>
          <a:endParaRPr lang="lt-LT"/>
        </a:p>
      </dgm:t>
    </dgm:pt>
    <dgm:pt modelId="{ABA29CB2-66D3-4018-ACFA-B93D625D0593}">
      <dgm:prSet phldrT="[Text]" phldr="0"/>
      <dgm:spPr/>
      <dgm:t>
        <a:bodyPr/>
        <a:lstStyle/>
        <a:p>
          <a:r>
            <a:rPr lang="lt-LT"/>
            <a:t>2021</a:t>
          </a:r>
        </a:p>
      </dgm:t>
    </dgm:pt>
    <dgm:pt modelId="{5200CF3B-2067-4891-BC11-E7A0DCB0DC0F}" type="parTrans" cxnId="{FC54C0B8-F141-4DA1-BB78-28E18757163B}">
      <dgm:prSet/>
      <dgm:spPr/>
      <dgm:t>
        <a:bodyPr/>
        <a:lstStyle/>
        <a:p>
          <a:endParaRPr lang="lt-LT"/>
        </a:p>
      </dgm:t>
    </dgm:pt>
    <dgm:pt modelId="{6724E550-DB90-4BD5-B9A5-8FA57F67F453}" type="sibTrans" cxnId="{FC54C0B8-F141-4DA1-BB78-28E18757163B}">
      <dgm:prSet/>
      <dgm:spPr/>
      <dgm:t>
        <a:bodyPr/>
        <a:lstStyle/>
        <a:p>
          <a:endParaRPr lang="lt-LT"/>
        </a:p>
      </dgm:t>
    </dgm:pt>
    <dgm:pt modelId="{1884D7BC-301E-433B-920A-3D398EF896BB}">
      <dgm:prSet phldrT="[Text]" phldr="0"/>
      <dgm:spPr/>
      <dgm:t>
        <a:bodyPr/>
        <a:lstStyle/>
        <a:p>
          <a:r>
            <a:rPr lang="lt-LT"/>
            <a:t>2022</a:t>
          </a:r>
        </a:p>
      </dgm:t>
    </dgm:pt>
    <dgm:pt modelId="{E13F69CB-FD0A-4E95-B3A7-0A6694158B22}" type="parTrans" cxnId="{7B8B0C35-8453-4901-A7CD-AA3EC063B3C5}">
      <dgm:prSet/>
      <dgm:spPr/>
      <dgm:t>
        <a:bodyPr/>
        <a:lstStyle/>
        <a:p>
          <a:endParaRPr lang="lt-LT"/>
        </a:p>
      </dgm:t>
    </dgm:pt>
    <dgm:pt modelId="{B8967129-D15F-46BD-9EA5-9B206B07C5DF}" type="sibTrans" cxnId="{7B8B0C35-8453-4901-A7CD-AA3EC063B3C5}">
      <dgm:prSet/>
      <dgm:spPr/>
      <dgm:t>
        <a:bodyPr/>
        <a:lstStyle/>
        <a:p>
          <a:endParaRPr lang="lt-LT"/>
        </a:p>
      </dgm:t>
    </dgm:pt>
    <dgm:pt modelId="{DCF84FF7-0610-4405-9A56-B1D59B0F6B61}">
      <dgm:prSet phldrT="[Text]" phldr="0"/>
      <dgm:spPr/>
      <dgm:t>
        <a:bodyPr/>
        <a:lstStyle/>
        <a:p>
          <a:r>
            <a:rPr lang="lt-LT"/>
            <a:t>12 cities </a:t>
          </a:r>
        </a:p>
      </dgm:t>
    </dgm:pt>
    <dgm:pt modelId="{BAD5A04A-E0F7-4626-A448-BAF978ED2376}" type="parTrans" cxnId="{883CA562-3583-4478-9DDF-5A4B7D183321}">
      <dgm:prSet/>
      <dgm:spPr/>
      <dgm:t>
        <a:bodyPr/>
        <a:lstStyle/>
        <a:p>
          <a:endParaRPr lang="lt-LT"/>
        </a:p>
      </dgm:t>
    </dgm:pt>
    <dgm:pt modelId="{96803A72-DF3E-41F4-9173-9352356D6B93}" type="sibTrans" cxnId="{883CA562-3583-4478-9DDF-5A4B7D183321}">
      <dgm:prSet/>
      <dgm:spPr/>
      <dgm:t>
        <a:bodyPr/>
        <a:lstStyle/>
        <a:p>
          <a:endParaRPr lang="lt-LT"/>
        </a:p>
      </dgm:t>
    </dgm:pt>
    <dgm:pt modelId="{6300E582-71B5-4358-9FC9-4EB44E2D7D18}">
      <dgm:prSet phldrT="[Text]" phldr="0"/>
      <dgm:spPr/>
      <dgm:t>
        <a:bodyPr/>
        <a:lstStyle/>
        <a:p>
          <a:r>
            <a:rPr lang="lt-LT"/>
            <a:t>2023</a:t>
          </a:r>
        </a:p>
      </dgm:t>
    </dgm:pt>
    <dgm:pt modelId="{A205CDEC-39C1-46FE-85B3-BB9261B4820D}" type="parTrans" cxnId="{8B8797B4-6CDB-4007-B8FE-11A6AE8CB8D1}">
      <dgm:prSet/>
      <dgm:spPr/>
      <dgm:t>
        <a:bodyPr/>
        <a:lstStyle/>
        <a:p>
          <a:endParaRPr lang="lt-LT"/>
        </a:p>
      </dgm:t>
    </dgm:pt>
    <dgm:pt modelId="{4883C7D3-27EA-4477-A11F-7113F4A21F22}" type="sibTrans" cxnId="{8B8797B4-6CDB-4007-B8FE-11A6AE8CB8D1}">
      <dgm:prSet/>
      <dgm:spPr/>
      <dgm:t>
        <a:bodyPr/>
        <a:lstStyle/>
        <a:p>
          <a:endParaRPr lang="lt-LT"/>
        </a:p>
      </dgm:t>
    </dgm:pt>
    <dgm:pt modelId="{49756F37-D56B-410D-8E65-34B3C2225EF2}">
      <dgm:prSet phldrT="[Text]" phldr="0"/>
      <dgm:spPr/>
      <dgm:t>
        <a:bodyPr/>
        <a:lstStyle/>
        <a:p>
          <a:r>
            <a:rPr lang="lt-LT"/>
            <a:t>2024</a:t>
          </a:r>
        </a:p>
      </dgm:t>
    </dgm:pt>
    <dgm:pt modelId="{B0E8DD5F-54ED-45FA-8328-978CA5DC9DBA}" type="parTrans" cxnId="{FE825F20-3A0D-413B-903B-0CCCA0723317}">
      <dgm:prSet/>
      <dgm:spPr/>
      <dgm:t>
        <a:bodyPr/>
        <a:lstStyle/>
        <a:p>
          <a:endParaRPr lang="lt-LT"/>
        </a:p>
      </dgm:t>
    </dgm:pt>
    <dgm:pt modelId="{8D12ADE2-6A51-4585-A3CD-0BD97037E8B1}" type="sibTrans" cxnId="{FE825F20-3A0D-413B-903B-0CCCA0723317}">
      <dgm:prSet/>
      <dgm:spPr/>
      <dgm:t>
        <a:bodyPr/>
        <a:lstStyle/>
        <a:p>
          <a:endParaRPr lang="lt-LT"/>
        </a:p>
      </dgm:t>
    </dgm:pt>
    <dgm:pt modelId="{031A3C00-0A2A-40B6-B482-B5156F15D299}">
      <dgm:prSet phldrT="[Text]" phldr="0"/>
      <dgm:spPr/>
      <dgm:t>
        <a:bodyPr/>
        <a:lstStyle/>
        <a:p>
          <a:r>
            <a:rPr lang="lt-LT"/>
            <a:t>2025</a:t>
          </a:r>
        </a:p>
      </dgm:t>
    </dgm:pt>
    <dgm:pt modelId="{96D575A0-2C86-49BE-BD7B-C0FD209C4E8F}" type="parTrans" cxnId="{39F4F764-5977-4E9C-8448-D157E0AF9EE6}">
      <dgm:prSet/>
      <dgm:spPr/>
      <dgm:t>
        <a:bodyPr/>
        <a:lstStyle/>
        <a:p>
          <a:endParaRPr lang="lt-LT"/>
        </a:p>
      </dgm:t>
    </dgm:pt>
    <dgm:pt modelId="{2782F022-75A0-4B12-9F0B-B6E5AC5DCC40}" type="sibTrans" cxnId="{39F4F764-5977-4E9C-8448-D157E0AF9EE6}">
      <dgm:prSet/>
      <dgm:spPr/>
      <dgm:t>
        <a:bodyPr/>
        <a:lstStyle/>
        <a:p>
          <a:endParaRPr lang="lt-LT"/>
        </a:p>
      </dgm:t>
    </dgm:pt>
    <dgm:pt modelId="{56B80302-B5C5-44E0-A5E6-0653B1F7E41A}">
      <dgm:prSet phldrT="[Text]" phldr="0"/>
      <dgm:spPr/>
      <dgm:t>
        <a:bodyPr/>
        <a:lstStyle/>
        <a:p>
          <a:r>
            <a:rPr lang="lt-LT"/>
            <a:t>Only SOPA</a:t>
          </a:r>
        </a:p>
      </dgm:t>
    </dgm:pt>
    <dgm:pt modelId="{6404D0EB-EC84-42D0-B4BF-46052991B4EC}" type="parTrans" cxnId="{DD30B994-0DF9-4E83-9DE6-07E0D2BE3A95}">
      <dgm:prSet/>
      <dgm:spPr/>
      <dgm:t>
        <a:bodyPr/>
        <a:lstStyle/>
        <a:p>
          <a:endParaRPr lang="lt-LT"/>
        </a:p>
      </dgm:t>
    </dgm:pt>
    <dgm:pt modelId="{77F0C0D5-7197-44BC-9135-CF0BC6509A6A}" type="sibTrans" cxnId="{DD30B994-0DF9-4E83-9DE6-07E0D2BE3A95}">
      <dgm:prSet/>
      <dgm:spPr/>
      <dgm:t>
        <a:bodyPr/>
        <a:lstStyle/>
        <a:p>
          <a:endParaRPr lang="lt-LT"/>
        </a:p>
      </dgm:t>
    </dgm:pt>
    <dgm:pt modelId="{491080E6-05AF-4BE9-A878-9801DAE40EC8}">
      <dgm:prSet phldrT="[Text]" phldr="0"/>
      <dgm:spPr/>
      <dgm:t>
        <a:bodyPr/>
        <a:lstStyle/>
        <a:p>
          <a:r>
            <a:rPr lang="lt-LT"/>
            <a:t>7 cities</a:t>
          </a:r>
        </a:p>
      </dgm:t>
    </dgm:pt>
    <dgm:pt modelId="{FE9F61A9-9168-4175-A571-CE180277F1A1}" type="parTrans" cxnId="{3E8F0313-3E4A-4CFB-866B-8961CE4CB2A8}">
      <dgm:prSet/>
      <dgm:spPr/>
      <dgm:t>
        <a:bodyPr/>
        <a:lstStyle/>
        <a:p>
          <a:endParaRPr lang="lt-LT"/>
        </a:p>
      </dgm:t>
    </dgm:pt>
    <dgm:pt modelId="{8DD61FE6-0B48-4B30-8902-FA1C8230CFA9}" type="sibTrans" cxnId="{3E8F0313-3E4A-4CFB-866B-8961CE4CB2A8}">
      <dgm:prSet/>
      <dgm:spPr/>
      <dgm:t>
        <a:bodyPr/>
        <a:lstStyle/>
        <a:p>
          <a:endParaRPr lang="lt-LT"/>
        </a:p>
      </dgm:t>
    </dgm:pt>
    <dgm:pt modelId="{5E291104-02F9-4346-9F85-214A3D8CCE05}">
      <dgm:prSet phldrT="[Text]" phldr="0"/>
      <dgm:spPr/>
      <dgm:t>
        <a:bodyPr/>
        <a:lstStyle/>
        <a:p>
          <a:r>
            <a:rPr lang="lt-LT"/>
            <a:t>Only Vilnius</a:t>
          </a:r>
        </a:p>
      </dgm:t>
    </dgm:pt>
    <dgm:pt modelId="{AC3E728C-F03B-421F-980C-E178519FB6E4}" type="parTrans" cxnId="{D503A8CB-332C-4613-8ADB-90816204D2FF}">
      <dgm:prSet/>
      <dgm:spPr/>
      <dgm:t>
        <a:bodyPr/>
        <a:lstStyle/>
        <a:p>
          <a:endParaRPr lang="lt-LT"/>
        </a:p>
      </dgm:t>
    </dgm:pt>
    <dgm:pt modelId="{FCF1EC3E-FE9F-4DE8-A5D2-AD181CA66EC7}" type="sibTrans" cxnId="{D503A8CB-332C-4613-8ADB-90816204D2FF}">
      <dgm:prSet/>
      <dgm:spPr/>
      <dgm:t>
        <a:bodyPr/>
        <a:lstStyle/>
        <a:p>
          <a:endParaRPr lang="lt-LT"/>
        </a:p>
      </dgm:t>
    </dgm:pt>
    <dgm:pt modelId="{D07382A7-0FB2-4FB1-ACAE-CA37A61F4359}">
      <dgm:prSet phldrT="[Text]" phldr="0"/>
      <dgm:spPr/>
      <dgm:t>
        <a:bodyPr/>
        <a:lstStyle/>
        <a:p>
          <a:r>
            <a:rPr lang="lt-LT"/>
            <a:t>SOPA + 6 partners</a:t>
          </a:r>
        </a:p>
      </dgm:t>
    </dgm:pt>
    <dgm:pt modelId="{8B13C121-ECCE-4D31-A415-F264E0A42D12}" type="parTrans" cxnId="{00E41F20-BFA5-458E-A71F-B802D52CD2DD}">
      <dgm:prSet/>
      <dgm:spPr/>
      <dgm:t>
        <a:bodyPr/>
        <a:lstStyle/>
        <a:p>
          <a:endParaRPr lang="lt-LT"/>
        </a:p>
      </dgm:t>
    </dgm:pt>
    <dgm:pt modelId="{60A9394F-7690-4159-AD43-8ED61C866A87}" type="sibTrans" cxnId="{00E41F20-BFA5-458E-A71F-B802D52CD2DD}">
      <dgm:prSet/>
      <dgm:spPr/>
      <dgm:t>
        <a:bodyPr/>
        <a:lstStyle/>
        <a:p>
          <a:endParaRPr lang="lt-LT"/>
        </a:p>
      </dgm:t>
    </dgm:pt>
    <dgm:pt modelId="{577B1CB7-9155-43F3-8D23-D4188B86D0AF}">
      <dgm:prSet phldrT="[Text]" phldr="0"/>
      <dgm:spPr/>
      <dgm:t>
        <a:bodyPr/>
        <a:lstStyle/>
        <a:p>
          <a:r>
            <a:rPr lang="lt-LT"/>
            <a:t>13 organizations</a:t>
          </a:r>
        </a:p>
      </dgm:t>
    </dgm:pt>
    <dgm:pt modelId="{AC770ADE-E64E-4E9B-9A13-BEA52B5832C2}" type="parTrans" cxnId="{626C53CC-6D89-4626-B288-8E991BF4F60D}">
      <dgm:prSet/>
      <dgm:spPr/>
      <dgm:t>
        <a:bodyPr/>
        <a:lstStyle/>
        <a:p>
          <a:endParaRPr lang="lt-LT"/>
        </a:p>
      </dgm:t>
    </dgm:pt>
    <dgm:pt modelId="{8FAA4D5E-8DAF-4A0A-B7BC-1A05728E41BD}" type="sibTrans" cxnId="{626C53CC-6D89-4626-B288-8E991BF4F60D}">
      <dgm:prSet/>
      <dgm:spPr/>
      <dgm:t>
        <a:bodyPr/>
        <a:lstStyle/>
        <a:p>
          <a:endParaRPr lang="lt-LT"/>
        </a:p>
      </dgm:t>
    </dgm:pt>
    <dgm:pt modelId="{3BA1682E-B0EF-4554-B65F-88390DD36E5F}">
      <dgm:prSet phldrT="[Text]" phldr="0"/>
      <dgm:spPr/>
      <dgm:t>
        <a:bodyPr/>
        <a:lstStyle/>
        <a:p>
          <a:r>
            <a:rPr lang="lt-LT"/>
            <a:t>18 cities</a:t>
          </a:r>
        </a:p>
      </dgm:t>
    </dgm:pt>
    <dgm:pt modelId="{F6589300-034C-4BB9-87DC-FCD613DB4530}" type="parTrans" cxnId="{1D346D3C-8609-4187-93EF-078EAD642E4B}">
      <dgm:prSet/>
      <dgm:spPr/>
      <dgm:t>
        <a:bodyPr/>
        <a:lstStyle/>
        <a:p>
          <a:endParaRPr lang="lt-LT"/>
        </a:p>
      </dgm:t>
    </dgm:pt>
    <dgm:pt modelId="{785A4A66-E559-4D4C-A240-85950B3D218E}" type="sibTrans" cxnId="{1D346D3C-8609-4187-93EF-078EAD642E4B}">
      <dgm:prSet/>
      <dgm:spPr/>
      <dgm:t>
        <a:bodyPr/>
        <a:lstStyle/>
        <a:p>
          <a:endParaRPr lang="lt-LT"/>
        </a:p>
      </dgm:t>
    </dgm:pt>
    <dgm:pt modelId="{CBBCBCDF-5BFB-427E-BC69-62799F0C9474}">
      <dgm:prSet phldrT="[Text]" phldr="0"/>
      <dgm:spPr/>
      <dgm:t>
        <a:bodyPr/>
        <a:lstStyle/>
        <a:p>
          <a:r>
            <a:rPr lang="lt-LT"/>
            <a:t>25 organizations</a:t>
          </a:r>
        </a:p>
      </dgm:t>
    </dgm:pt>
    <dgm:pt modelId="{9A672DC8-400C-496B-B968-C884EAC853D2}" type="parTrans" cxnId="{7372AA14-C097-4BA3-9392-CF0A2DA27FF0}">
      <dgm:prSet/>
      <dgm:spPr/>
      <dgm:t>
        <a:bodyPr/>
        <a:lstStyle/>
        <a:p>
          <a:endParaRPr lang="lt-LT"/>
        </a:p>
      </dgm:t>
    </dgm:pt>
    <dgm:pt modelId="{8BC759E0-7559-48AB-9B72-8037B346162D}" type="sibTrans" cxnId="{7372AA14-C097-4BA3-9392-CF0A2DA27FF0}">
      <dgm:prSet/>
      <dgm:spPr/>
      <dgm:t>
        <a:bodyPr/>
        <a:lstStyle/>
        <a:p>
          <a:endParaRPr lang="lt-LT"/>
        </a:p>
      </dgm:t>
    </dgm:pt>
    <dgm:pt modelId="{667C5C91-428E-4B50-B9B4-93D99BDE1AE4}">
      <dgm:prSet phldrT="[Text]" phldr="0"/>
      <dgm:spPr/>
      <dgm:t>
        <a:bodyPr/>
        <a:lstStyle/>
        <a:p>
          <a:r>
            <a:rPr lang="lt-LT"/>
            <a:t>20 cities</a:t>
          </a:r>
        </a:p>
      </dgm:t>
    </dgm:pt>
    <dgm:pt modelId="{5B444EBC-4AF0-47B6-8856-64A56B0885C9}" type="parTrans" cxnId="{7D17850B-080C-444A-B54F-BDA8004939FD}">
      <dgm:prSet/>
      <dgm:spPr/>
      <dgm:t>
        <a:bodyPr/>
        <a:lstStyle/>
        <a:p>
          <a:endParaRPr lang="lt-LT"/>
        </a:p>
      </dgm:t>
    </dgm:pt>
    <dgm:pt modelId="{BFAB2EC9-8FBA-4968-BC9E-8B221D9D3C91}" type="sibTrans" cxnId="{7D17850B-080C-444A-B54F-BDA8004939FD}">
      <dgm:prSet/>
      <dgm:spPr/>
      <dgm:t>
        <a:bodyPr/>
        <a:lstStyle/>
        <a:p>
          <a:endParaRPr lang="lt-LT"/>
        </a:p>
      </dgm:t>
    </dgm:pt>
    <dgm:pt modelId="{DDE3A2CE-F087-4ED9-B854-1D891AB19CF2}">
      <dgm:prSet phldrT="[Text]" phldr="0"/>
      <dgm:spPr/>
      <dgm:t>
        <a:bodyPr/>
        <a:lstStyle/>
        <a:p>
          <a:r>
            <a:rPr lang="lt-LT"/>
            <a:t>24 organizations</a:t>
          </a:r>
        </a:p>
      </dgm:t>
    </dgm:pt>
    <dgm:pt modelId="{31EC0119-859A-4574-A704-2DC1C6083C1B}" type="parTrans" cxnId="{0D207AC7-A2EE-4816-A270-88B8A5D6671C}">
      <dgm:prSet/>
      <dgm:spPr/>
      <dgm:t>
        <a:bodyPr/>
        <a:lstStyle/>
        <a:p>
          <a:endParaRPr lang="lt-LT"/>
        </a:p>
      </dgm:t>
    </dgm:pt>
    <dgm:pt modelId="{517F1BB3-B996-4299-B6AA-A444FBFC9C59}" type="sibTrans" cxnId="{0D207AC7-A2EE-4816-A270-88B8A5D6671C}">
      <dgm:prSet/>
      <dgm:spPr/>
      <dgm:t>
        <a:bodyPr/>
        <a:lstStyle/>
        <a:p>
          <a:endParaRPr lang="lt-LT"/>
        </a:p>
      </dgm:t>
    </dgm:pt>
    <dgm:pt modelId="{B063B6E3-95B4-402A-B6ED-3C9C58818B25}">
      <dgm:prSet phldrT="[Text]" phldr="0"/>
      <dgm:spPr/>
      <dgm:t>
        <a:bodyPr/>
        <a:lstStyle/>
        <a:p>
          <a:r>
            <a:rPr lang="lt-LT"/>
            <a:t>20 cities</a:t>
          </a:r>
        </a:p>
      </dgm:t>
    </dgm:pt>
    <dgm:pt modelId="{1B94E3FE-68A2-4282-890F-59643D907C39}" type="parTrans" cxnId="{F0E39398-63FA-41DD-9730-B506E01E95E4}">
      <dgm:prSet/>
      <dgm:spPr/>
      <dgm:t>
        <a:bodyPr/>
        <a:lstStyle/>
        <a:p>
          <a:endParaRPr lang="lt-LT"/>
        </a:p>
      </dgm:t>
    </dgm:pt>
    <dgm:pt modelId="{F75ECC35-6A67-4018-B227-32142E9E90DF}" type="sibTrans" cxnId="{F0E39398-63FA-41DD-9730-B506E01E95E4}">
      <dgm:prSet/>
      <dgm:spPr/>
      <dgm:t>
        <a:bodyPr/>
        <a:lstStyle/>
        <a:p>
          <a:endParaRPr lang="lt-LT"/>
        </a:p>
      </dgm:t>
    </dgm:pt>
    <dgm:pt modelId="{A0EC6944-145A-464E-BB66-8013CA144021}">
      <dgm:prSet phldrT="[Text]" phldr="0"/>
      <dgm:spPr/>
      <dgm:t>
        <a:bodyPr/>
        <a:lstStyle/>
        <a:p>
          <a:r>
            <a:rPr lang="lt-LT"/>
            <a:t>29 organizations</a:t>
          </a:r>
        </a:p>
      </dgm:t>
    </dgm:pt>
    <dgm:pt modelId="{637F7F8F-CC4B-4038-B5DE-236ACE22860F}" type="parTrans" cxnId="{07B3B20A-17A2-4E03-A315-D942DF9729E1}">
      <dgm:prSet/>
      <dgm:spPr/>
      <dgm:t>
        <a:bodyPr/>
        <a:lstStyle/>
        <a:p>
          <a:endParaRPr lang="lt-LT"/>
        </a:p>
      </dgm:t>
    </dgm:pt>
    <dgm:pt modelId="{BF06C6DC-3F75-4861-80DD-99E94A539A30}" type="sibTrans" cxnId="{07B3B20A-17A2-4E03-A315-D942DF9729E1}">
      <dgm:prSet/>
      <dgm:spPr/>
      <dgm:t>
        <a:bodyPr/>
        <a:lstStyle/>
        <a:p>
          <a:endParaRPr lang="lt-LT"/>
        </a:p>
      </dgm:t>
    </dgm:pt>
    <dgm:pt modelId="{BACC307E-E69F-4281-9559-2D30298F3215}">
      <dgm:prSet phldrT="[Text]" phldr="0"/>
      <dgm:spPr/>
      <dgm:t>
        <a:bodyPr/>
        <a:lstStyle/>
        <a:p>
          <a:r>
            <a:rPr lang="lt-LT"/>
            <a:t>32 people</a:t>
          </a:r>
        </a:p>
      </dgm:t>
    </dgm:pt>
    <dgm:pt modelId="{1A054C5A-8BB5-42E4-BFEC-6F83D7A0FD20}" type="parTrans" cxnId="{A2391F3E-26BE-4EE1-A2A5-52C8F96B4A2D}">
      <dgm:prSet/>
      <dgm:spPr/>
      <dgm:t>
        <a:bodyPr/>
        <a:lstStyle/>
        <a:p>
          <a:endParaRPr lang="lt-LT"/>
        </a:p>
      </dgm:t>
    </dgm:pt>
    <dgm:pt modelId="{D556573F-D2F3-41D4-B3CE-F64AF9A2CDC9}" type="sibTrans" cxnId="{A2391F3E-26BE-4EE1-A2A5-52C8F96B4A2D}">
      <dgm:prSet/>
      <dgm:spPr/>
      <dgm:t>
        <a:bodyPr/>
        <a:lstStyle/>
        <a:p>
          <a:endParaRPr lang="lt-LT"/>
        </a:p>
      </dgm:t>
    </dgm:pt>
    <dgm:pt modelId="{95B509A7-973A-45E1-A232-E01E63888893}">
      <dgm:prSet phldrT="[Text]" phldr="0"/>
      <dgm:spPr/>
      <dgm:t>
        <a:bodyPr/>
        <a:lstStyle/>
        <a:p>
          <a:r>
            <a:rPr lang="lt-LT"/>
            <a:t>25 companies</a:t>
          </a:r>
        </a:p>
      </dgm:t>
    </dgm:pt>
    <dgm:pt modelId="{833B5D2E-ECEA-4BEB-90C3-810F114AA1F8}" type="parTrans" cxnId="{7DA2F0CC-6094-435F-8813-62A0B5BF4327}">
      <dgm:prSet/>
      <dgm:spPr/>
      <dgm:t>
        <a:bodyPr/>
        <a:lstStyle/>
        <a:p>
          <a:endParaRPr lang="lt-LT"/>
        </a:p>
      </dgm:t>
    </dgm:pt>
    <dgm:pt modelId="{62868221-9C5A-44DA-A023-E5F8329E8668}" type="sibTrans" cxnId="{7DA2F0CC-6094-435F-8813-62A0B5BF4327}">
      <dgm:prSet/>
      <dgm:spPr/>
      <dgm:t>
        <a:bodyPr/>
        <a:lstStyle/>
        <a:p>
          <a:endParaRPr lang="lt-LT"/>
        </a:p>
      </dgm:t>
    </dgm:pt>
    <dgm:pt modelId="{245E2992-24B6-4BC4-94D0-1CE62C717750}">
      <dgm:prSet phldrT="[Text]" phldr="0"/>
      <dgm:spPr/>
      <dgm:t>
        <a:bodyPr/>
        <a:lstStyle/>
        <a:p>
          <a:endParaRPr lang="lt-LT"/>
        </a:p>
      </dgm:t>
    </dgm:pt>
    <dgm:pt modelId="{A270EEE5-1CA8-437A-A49D-0A29D1F47978}" type="parTrans" cxnId="{A0D2D2BA-1192-48AE-9C48-7AC6E7059AC6}">
      <dgm:prSet/>
      <dgm:spPr/>
      <dgm:t>
        <a:bodyPr/>
        <a:lstStyle/>
        <a:p>
          <a:endParaRPr lang="lt-LT"/>
        </a:p>
      </dgm:t>
    </dgm:pt>
    <dgm:pt modelId="{CCBE15E7-5982-4097-AE9A-746249FF38AC}" type="sibTrans" cxnId="{A0D2D2BA-1192-48AE-9C48-7AC6E7059AC6}">
      <dgm:prSet/>
      <dgm:spPr/>
      <dgm:t>
        <a:bodyPr/>
        <a:lstStyle/>
        <a:p>
          <a:endParaRPr lang="lt-LT"/>
        </a:p>
      </dgm:t>
    </dgm:pt>
    <dgm:pt modelId="{DCE1122A-A5DC-4714-99E0-54FECB2AC7E7}">
      <dgm:prSet phldrT="[Text]" phldr="0"/>
      <dgm:spPr/>
      <dgm:t>
        <a:bodyPr/>
        <a:lstStyle/>
        <a:p>
          <a:r>
            <a:rPr lang="lt-LT"/>
            <a:t>152 people</a:t>
          </a:r>
        </a:p>
      </dgm:t>
    </dgm:pt>
    <dgm:pt modelId="{23323C20-00BC-4650-AA6F-7E64201AB768}" type="parTrans" cxnId="{D4EECDC8-9F8F-417D-A17A-28D0EE06F4FF}">
      <dgm:prSet/>
      <dgm:spPr/>
      <dgm:t>
        <a:bodyPr/>
        <a:lstStyle/>
        <a:p>
          <a:endParaRPr lang="lt-LT"/>
        </a:p>
      </dgm:t>
    </dgm:pt>
    <dgm:pt modelId="{B3704AFD-4873-4FE9-A4A1-EDB18E52F822}" type="sibTrans" cxnId="{D4EECDC8-9F8F-417D-A17A-28D0EE06F4FF}">
      <dgm:prSet/>
      <dgm:spPr/>
      <dgm:t>
        <a:bodyPr/>
        <a:lstStyle/>
        <a:p>
          <a:endParaRPr lang="lt-LT"/>
        </a:p>
      </dgm:t>
    </dgm:pt>
    <dgm:pt modelId="{B4EA837F-C744-49B3-B03E-E6B68BEEB461}">
      <dgm:prSet phldrT="[Text]" phldr="0"/>
      <dgm:spPr/>
      <dgm:t>
        <a:bodyPr/>
        <a:lstStyle/>
        <a:p>
          <a:r>
            <a:rPr lang="lt-LT"/>
            <a:t>82 companies</a:t>
          </a:r>
        </a:p>
      </dgm:t>
    </dgm:pt>
    <dgm:pt modelId="{6100C7F3-3299-4B3A-9D40-1EDC69ED4822}" type="parTrans" cxnId="{F4312F2B-30EE-4E79-A585-D8B9D6EC148C}">
      <dgm:prSet/>
      <dgm:spPr/>
      <dgm:t>
        <a:bodyPr/>
        <a:lstStyle/>
        <a:p>
          <a:endParaRPr lang="lt-LT"/>
        </a:p>
      </dgm:t>
    </dgm:pt>
    <dgm:pt modelId="{D0BAA0F2-DFA3-4594-B974-8F227E324968}" type="sibTrans" cxnId="{F4312F2B-30EE-4E79-A585-D8B9D6EC148C}">
      <dgm:prSet/>
      <dgm:spPr/>
      <dgm:t>
        <a:bodyPr/>
        <a:lstStyle/>
        <a:p>
          <a:endParaRPr lang="lt-LT"/>
        </a:p>
      </dgm:t>
    </dgm:pt>
    <dgm:pt modelId="{E3F07351-B7D9-48B5-AAF8-A2E2848BD978}">
      <dgm:prSet phldrT="[Text]" phldr="0"/>
      <dgm:spPr/>
      <dgm:t>
        <a:bodyPr/>
        <a:lstStyle/>
        <a:p>
          <a:r>
            <a:rPr lang="lt-LT"/>
            <a:t>119 peple</a:t>
          </a:r>
        </a:p>
      </dgm:t>
    </dgm:pt>
    <dgm:pt modelId="{BF05A6BC-5858-4FCE-B6AA-4B9DE348900D}" type="parTrans" cxnId="{B8407285-84A5-48A9-B05A-7FF87D6990FE}">
      <dgm:prSet/>
      <dgm:spPr/>
      <dgm:t>
        <a:bodyPr/>
        <a:lstStyle/>
        <a:p>
          <a:endParaRPr lang="lt-LT"/>
        </a:p>
      </dgm:t>
    </dgm:pt>
    <dgm:pt modelId="{EE3BEF83-EEE3-41F3-BAC7-6B012970321F}" type="sibTrans" cxnId="{B8407285-84A5-48A9-B05A-7FF87D6990FE}">
      <dgm:prSet/>
      <dgm:spPr/>
      <dgm:t>
        <a:bodyPr/>
        <a:lstStyle/>
        <a:p>
          <a:endParaRPr lang="lt-LT"/>
        </a:p>
      </dgm:t>
    </dgm:pt>
    <dgm:pt modelId="{BD5817D9-B689-4117-A259-2B8327142246}">
      <dgm:prSet phldrT="[Text]" phldr="0"/>
      <dgm:spPr/>
      <dgm:t>
        <a:bodyPr/>
        <a:lstStyle/>
        <a:p>
          <a:r>
            <a:rPr lang="lt-LT"/>
            <a:t>80 companies</a:t>
          </a:r>
        </a:p>
      </dgm:t>
    </dgm:pt>
    <dgm:pt modelId="{95E716A2-4FC4-4135-AAED-BEBA073B1777}" type="parTrans" cxnId="{110643DE-3C71-4897-A837-C225A8AB4BDB}">
      <dgm:prSet/>
      <dgm:spPr/>
      <dgm:t>
        <a:bodyPr/>
        <a:lstStyle/>
        <a:p>
          <a:endParaRPr lang="lt-LT"/>
        </a:p>
      </dgm:t>
    </dgm:pt>
    <dgm:pt modelId="{CF98BCBC-F777-40E3-8BBB-92C5BB64A2F6}" type="sibTrans" cxnId="{110643DE-3C71-4897-A837-C225A8AB4BDB}">
      <dgm:prSet/>
      <dgm:spPr/>
      <dgm:t>
        <a:bodyPr/>
        <a:lstStyle/>
        <a:p>
          <a:endParaRPr lang="lt-LT"/>
        </a:p>
      </dgm:t>
    </dgm:pt>
    <dgm:pt modelId="{BB5BD633-3F87-480E-8501-0CB5712039E0}">
      <dgm:prSet phldrT="[Text]" phldr="0"/>
      <dgm:spPr/>
      <dgm:t>
        <a:bodyPr/>
        <a:lstStyle/>
        <a:p>
          <a:r>
            <a:rPr lang="lt-LT"/>
            <a:t>270 people</a:t>
          </a:r>
        </a:p>
      </dgm:t>
    </dgm:pt>
    <dgm:pt modelId="{41A9473F-AFD7-4D07-AEAE-B495F56B739B}" type="parTrans" cxnId="{9CFD58B2-7AE8-411E-BA50-350E560D3CA6}">
      <dgm:prSet/>
      <dgm:spPr/>
      <dgm:t>
        <a:bodyPr/>
        <a:lstStyle/>
        <a:p>
          <a:endParaRPr lang="lt-LT"/>
        </a:p>
      </dgm:t>
    </dgm:pt>
    <dgm:pt modelId="{B198DA07-BDAA-4693-8211-358ADE2423D6}" type="sibTrans" cxnId="{9CFD58B2-7AE8-411E-BA50-350E560D3CA6}">
      <dgm:prSet/>
      <dgm:spPr/>
      <dgm:t>
        <a:bodyPr/>
        <a:lstStyle/>
        <a:p>
          <a:endParaRPr lang="lt-LT"/>
        </a:p>
      </dgm:t>
    </dgm:pt>
    <dgm:pt modelId="{06595F37-C97C-4C94-BFBD-9F18170F8499}">
      <dgm:prSet phldrT="[Text]" phldr="0"/>
      <dgm:spPr/>
      <dgm:t>
        <a:bodyPr/>
        <a:lstStyle/>
        <a:p>
          <a:r>
            <a:rPr lang="lt-LT"/>
            <a:t>150 companies</a:t>
          </a:r>
        </a:p>
      </dgm:t>
    </dgm:pt>
    <dgm:pt modelId="{C4D2F6DA-EBC6-4562-97C7-B384BBCF7E25}" type="parTrans" cxnId="{B5E0469B-4879-48A4-A962-5A99B0AC175F}">
      <dgm:prSet/>
      <dgm:spPr/>
      <dgm:t>
        <a:bodyPr/>
        <a:lstStyle/>
        <a:p>
          <a:endParaRPr lang="lt-LT"/>
        </a:p>
      </dgm:t>
    </dgm:pt>
    <dgm:pt modelId="{7E31290E-C69C-4502-9E5E-D1FFCA09591C}" type="sibTrans" cxnId="{B5E0469B-4879-48A4-A962-5A99B0AC175F}">
      <dgm:prSet/>
      <dgm:spPr/>
      <dgm:t>
        <a:bodyPr/>
        <a:lstStyle/>
        <a:p>
          <a:endParaRPr lang="lt-LT"/>
        </a:p>
      </dgm:t>
    </dgm:pt>
    <dgm:pt modelId="{5DE2915C-45F2-456E-BFA9-D9FA51A39BFB}">
      <dgm:prSet phldrT="[Text]" phldr="0"/>
      <dgm:spPr/>
      <dgm:t>
        <a:bodyPr/>
        <a:lstStyle/>
        <a:p>
          <a:r>
            <a:rPr lang="lt-LT"/>
            <a:t>260 people</a:t>
          </a:r>
        </a:p>
      </dgm:t>
    </dgm:pt>
    <dgm:pt modelId="{E9E62D2A-5120-4BAB-962A-B0DCC96FB5D1}" type="parTrans" cxnId="{682E8E61-8E1F-40A8-9368-941C3F035277}">
      <dgm:prSet/>
      <dgm:spPr/>
      <dgm:t>
        <a:bodyPr/>
        <a:lstStyle/>
        <a:p>
          <a:endParaRPr lang="lt-LT"/>
        </a:p>
      </dgm:t>
    </dgm:pt>
    <dgm:pt modelId="{54416543-6E44-4A46-8C4B-9B1B6197456D}" type="sibTrans" cxnId="{682E8E61-8E1F-40A8-9368-941C3F035277}">
      <dgm:prSet/>
      <dgm:spPr/>
      <dgm:t>
        <a:bodyPr/>
        <a:lstStyle/>
        <a:p>
          <a:endParaRPr lang="lt-LT"/>
        </a:p>
      </dgm:t>
    </dgm:pt>
    <dgm:pt modelId="{E96F1769-2F83-4CB9-8FDE-A7948E463D9B}">
      <dgm:prSet phldrT="[Text]" phldr="0"/>
      <dgm:spPr/>
      <dgm:t>
        <a:bodyPr/>
        <a:lstStyle/>
        <a:p>
          <a:r>
            <a:rPr lang="lt-LT"/>
            <a:t>134 companies</a:t>
          </a:r>
        </a:p>
      </dgm:t>
    </dgm:pt>
    <dgm:pt modelId="{B5AB98B6-C759-4FC5-8CF6-C14500724FE0}" type="parTrans" cxnId="{8AD23EB2-4729-4DE7-B992-4B61980F4DAC}">
      <dgm:prSet/>
      <dgm:spPr/>
      <dgm:t>
        <a:bodyPr/>
        <a:lstStyle/>
        <a:p>
          <a:endParaRPr lang="lt-LT"/>
        </a:p>
      </dgm:t>
    </dgm:pt>
    <dgm:pt modelId="{D67A583A-5849-4FDE-9FDC-CC870A6C8BD9}" type="sibTrans" cxnId="{8AD23EB2-4729-4DE7-B992-4B61980F4DAC}">
      <dgm:prSet/>
      <dgm:spPr/>
      <dgm:t>
        <a:bodyPr/>
        <a:lstStyle/>
        <a:p>
          <a:endParaRPr lang="lt-LT"/>
        </a:p>
      </dgm:t>
    </dgm:pt>
    <dgm:pt modelId="{2C668F3E-82E8-46D6-ABF8-E6151C797F4C}">
      <dgm:prSet phldrT="[Text]" phldr="0"/>
      <dgm:spPr/>
      <dgm:t>
        <a:bodyPr/>
        <a:lstStyle/>
        <a:p>
          <a:r>
            <a:rPr lang="lt-LT"/>
            <a:t>284 people</a:t>
          </a:r>
        </a:p>
      </dgm:t>
    </dgm:pt>
    <dgm:pt modelId="{CF9846AA-0A98-4A7E-8285-06A55FCAF97F}" type="parTrans" cxnId="{550E1B18-F07C-4C89-BE89-4656664F6E51}">
      <dgm:prSet/>
      <dgm:spPr/>
      <dgm:t>
        <a:bodyPr/>
        <a:lstStyle/>
        <a:p>
          <a:endParaRPr lang="lt-LT"/>
        </a:p>
      </dgm:t>
    </dgm:pt>
    <dgm:pt modelId="{00601562-DBED-4474-864E-FE5AA53941C9}" type="sibTrans" cxnId="{550E1B18-F07C-4C89-BE89-4656664F6E51}">
      <dgm:prSet/>
      <dgm:spPr/>
      <dgm:t>
        <a:bodyPr/>
        <a:lstStyle/>
        <a:p>
          <a:endParaRPr lang="lt-LT"/>
        </a:p>
      </dgm:t>
    </dgm:pt>
    <dgm:pt modelId="{EE0CDE0B-5C82-403C-B917-6D4C542E63F8}">
      <dgm:prSet phldrT="[Text]" phldr="0"/>
      <dgm:spPr/>
      <dgm:t>
        <a:bodyPr/>
        <a:lstStyle/>
        <a:p>
          <a:r>
            <a:rPr lang="lt-LT"/>
            <a:t>160 companies</a:t>
          </a:r>
        </a:p>
      </dgm:t>
    </dgm:pt>
    <dgm:pt modelId="{3FBCCFD9-B629-4B3F-9885-6B940FCB7F2B}" type="parTrans" cxnId="{2772B4A5-5525-454B-8F58-3E1EC36B61B1}">
      <dgm:prSet/>
      <dgm:spPr/>
      <dgm:t>
        <a:bodyPr/>
        <a:lstStyle/>
        <a:p>
          <a:endParaRPr lang="lt-LT"/>
        </a:p>
      </dgm:t>
    </dgm:pt>
    <dgm:pt modelId="{2A5FE881-D5A3-4B8C-B54B-8B6CE5A09546}" type="sibTrans" cxnId="{2772B4A5-5525-454B-8F58-3E1EC36B61B1}">
      <dgm:prSet/>
      <dgm:spPr/>
      <dgm:t>
        <a:bodyPr/>
        <a:lstStyle/>
        <a:p>
          <a:endParaRPr lang="lt-LT"/>
        </a:p>
      </dgm:t>
    </dgm:pt>
    <dgm:pt modelId="{57E7FD18-9D16-4153-8FF9-71D9E6103B15}">
      <dgm:prSet phldrT="[Text]" phldr="0"/>
      <dgm:spPr/>
      <dgm:t>
        <a:bodyPr/>
        <a:lstStyle/>
        <a:p>
          <a:r>
            <a:rPr lang="lt-LT"/>
            <a:t>32 DUO</a:t>
          </a:r>
        </a:p>
      </dgm:t>
    </dgm:pt>
    <dgm:pt modelId="{37566B7D-1974-46CB-8142-9328C9017213}" type="parTrans" cxnId="{38506F70-46B6-43D6-A2FB-BCD958744BAC}">
      <dgm:prSet/>
      <dgm:spPr/>
      <dgm:t>
        <a:bodyPr/>
        <a:lstStyle/>
        <a:p>
          <a:endParaRPr lang="lt-LT"/>
        </a:p>
      </dgm:t>
    </dgm:pt>
    <dgm:pt modelId="{DFF8812F-B96E-481D-94BA-6A168F37C18B}" type="sibTrans" cxnId="{38506F70-46B6-43D6-A2FB-BCD958744BAC}">
      <dgm:prSet/>
      <dgm:spPr/>
      <dgm:t>
        <a:bodyPr/>
        <a:lstStyle/>
        <a:p>
          <a:endParaRPr lang="lt-LT"/>
        </a:p>
      </dgm:t>
    </dgm:pt>
    <dgm:pt modelId="{3A7B365C-1912-4428-BAA0-ED79ACF52073}">
      <dgm:prSet phldrT="[Text]" phldr="0"/>
      <dgm:spPr/>
      <dgm:t>
        <a:bodyPr/>
        <a:lstStyle/>
        <a:p>
          <a:r>
            <a:rPr lang="lt-LT"/>
            <a:t>355 DUO</a:t>
          </a:r>
        </a:p>
      </dgm:t>
    </dgm:pt>
    <dgm:pt modelId="{B2BA772D-B48C-47DA-B008-A79B63510B98}" type="parTrans" cxnId="{1FC288FE-1AA1-4CC3-B77A-2F7A31E41C77}">
      <dgm:prSet/>
      <dgm:spPr/>
      <dgm:t>
        <a:bodyPr/>
        <a:lstStyle/>
        <a:p>
          <a:endParaRPr lang="lt-LT"/>
        </a:p>
      </dgm:t>
    </dgm:pt>
    <dgm:pt modelId="{68D9AF9A-7BB2-4BF0-ABA9-AA89ADAD2ADA}" type="sibTrans" cxnId="{1FC288FE-1AA1-4CC3-B77A-2F7A31E41C77}">
      <dgm:prSet/>
      <dgm:spPr/>
      <dgm:t>
        <a:bodyPr/>
        <a:lstStyle/>
        <a:p>
          <a:endParaRPr lang="lt-LT"/>
        </a:p>
      </dgm:t>
    </dgm:pt>
    <dgm:pt modelId="{B120C1BA-91E6-4326-9D82-63215596D927}">
      <dgm:prSet phldrT="[Text]" phldr="0"/>
      <dgm:spPr/>
      <dgm:t>
        <a:bodyPr/>
        <a:lstStyle/>
        <a:p>
          <a:r>
            <a:rPr lang="lt-LT"/>
            <a:t>405 DUO</a:t>
          </a:r>
        </a:p>
      </dgm:t>
    </dgm:pt>
    <dgm:pt modelId="{80E3D83C-7B4E-44E8-B11C-83D32277D22E}" type="parTrans" cxnId="{1F5C2137-B23E-426F-AC18-67BEF1FF87EE}">
      <dgm:prSet/>
      <dgm:spPr/>
      <dgm:t>
        <a:bodyPr/>
        <a:lstStyle/>
        <a:p>
          <a:endParaRPr lang="lt-LT"/>
        </a:p>
      </dgm:t>
    </dgm:pt>
    <dgm:pt modelId="{8C9C70F5-8DC3-4007-9AAD-2BD19F090903}" type="sibTrans" cxnId="{1F5C2137-B23E-426F-AC18-67BEF1FF87EE}">
      <dgm:prSet/>
      <dgm:spPr/>
      <dgm:t>
        <a:bodyPr/>
        <a:lstStyle/>
        <a:p>
          <a:endParaRPr lang="lt-LT"/>
        </a:p>
      </dgm:t>
    </dgm:pt>
    <dgm:pt modelId="{8855C568-0E65-44CB-9D04-218351D38391}">
      <dgm:prSet phldrT="[Text]" phldr="0"/>
      <dgm:spPr/>
      <dgm:t>
        <a:bodyPr/>
        <a:lstStyle/>
        <a:p>
          <a:r>
            <a:rPr lang="lt-LT"/>
            <a:t>419 DUO</a:t>
          </a:r>
        </a:p>
      </dgm:t>
    </dgm:pt>
    <dgm:pt modelId="{00BA8BD9-6478-4121-8701-7A512BA948C0}" type="parTrans" cxnId="{454EFF32-205E-4705-A066-18DD828623D8}">
      <dgm:prSet/>
      <dgm:spPr/>
      <dgm:t>
        <a:bodyPr/>
        <a:lstStyle/>
        <a:p>
          <a:endParaRPr lang="lt-LT"/>
        </a:p>
      </dgm:t>
    </dgm:pt>
    <dgm:pt modelId="{138D951A-F8B4-4949-9E54-397302CDB4DF}" type="sibTrans" cxnId="{454EFF32-205E-4705-A066-18DD828623D8}">
      <dgm:prSet/>
      <dgm:spPr/>
      <dgm:t>
        <a:bodyPr/>
        <a:lstStyle/>
        <a:p>
          <a:endParaRPr lang="lt-LT"/>
        </a:p>
      </dgm:t>
    </dgm:pt>
    <dgm:pt modelId="{34E09ADB-ADA6-4611-8150-164DD1C2E25C}">
      <dgm:prSet phldrT="[Text]" phldr="0"/>
      <dgm:spPr/>
      <dgm:t>
        <a:bodyPr/>
        <a:lstStyle/>
        <a:p>
          <a:r>
            <a:rPr lang="lt-LT"/>
            <a:t>201 DUO</a:t>
          </a:r>
        </a:p>
      </dgm:t>
    </dgm:pt>
    <dgm:pt modelId="{DA2D5E00-7E96-4CB1-8A4E-B7F086A763C0}" type="parTrans" cxnId="{8DE10903-341E-4701-B556-6377F422B83B}">
      <dgm:prSet/>
      <dgm:spPr/>
    </dgm:pt>
    <dgm:pt modelId="{BADDB6CA-F6AF-4537-BB88-068B5756588B}" type="sibTrans" cxnId="{8DE10903-341E-4701-B556-6377F422B83B}">
      <dgm:prSet/>
      <dgm:spPr/>
    </dgm:pt>
    <dgm:pt modelId="{FFACA312-3880-4EFE-B597-D765651BFCE1}" type="pres">
      <dgm:prSet presAssocID="{5178B386-4565-467C-A350-99EBCD9FE0FB}" presName="rootnode" presStyleCnt="0">
        <dgm:presLayoutVars>
          <dgm:chMax/>
          <dgm:chPref/>
          <dgm:dir/>
          <dgm:animLvl val="lvl"/>
        </dgm:presLayoutVars>
      </dgm:prSet>
      <dgm:spPr/>
    </dgm:pt>
    <dgm:pt modelId="{68CA6261-6D37-45B6-8CB3-8ADC8AE4CA4F}" type="pres">
      <dgm:prSet presAssocID="{14205EA5-944D-4611-85EF-47B0989663AA}" presName="composite" presStyleCnt="0"/>
      <dgm:spPr/>
    </dgm:pt>
    <dgm:pt modelId="{37DC5D6D-1C51-4AA4-8AF8-41B9CCDC15D4}" type="pres">
      <dgm:prSet presAssocID="{14205EA5-944D-4611-85EF-47B0989663AA}" presName="LShape" presStyleLbl="alignNode1" presStyleIdx="0" presStyleCnt="11"/>
      <dgm:spPr/>
    </dgm:pt>
    <dgm:pt modelId="{E19E47F0-3269-48EE-83BE-2838D578DA6A}" type="pres">
      <dgm:prSet presAssocID="{14205EA5-944D-4611-85EF-47B0989663AA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055D39B3-90F8-4FDE-A930-001B56BC7657}" type="pres">
      <dgm:prSet presAssocID="{14205EA5-944D-4611-85EF-47B0989663AA}" presName="Triangle" presStyleLbl="alignNode1" presStyleIdx="1" presStyleCnt="11"/>
      <dgm:spPr/>
    </dgm:pt>
    <dgm:pt modelId="{9679717F-869D-4024-BD67-684C518FA8C8}" type="pres">
      <dgm:prSet presAssocID="{9DCC70D3-1027-45FE-8D9D-E51F355EF568}" presName="sibTrans" presStyleCnt="0"/>
      <dgm:spPr/>
    </dgm:pt>
    <dgm:pt modelId="{AB1AA132-33A4-41E5-A8C0-BEAFD157F775}" type="pres">
      <dgm:prSet presAssocID="{9DCC70D3-1027-45FE-8D9D-E51F355EF568}" presName="space" presStyleCnt="0"/>
      <dgm:spPr/>
    </dgm:pt>
    <dgm:pt modelId="{329AF6E5-4966-4D43-B599-7D742B07AA3A}" type="pres">
      <dgm:prSet presAssocID="{ABA29CB2-66D3-4018-ACFA-B93D625D0593}" presName="composite" presStyleCnt="0"/>
      <dgm:spPr/>
    </dgm:pt>
    <dgm:pt modelId="{68F5AC95-AD8F-4C91-8F45-84783D7296C4}" type="pres">
      <dgm:prSet presAssocID="{ABA29CB2-66D3-4018-ACFA-B93D625D0593}" presName="LShape" presStyleLbl="alignNode1" presStyleIdx="2" presStyleCnt="11"/>
      <dgm:spPr/>
    </dgm:pt>
    <dgm:pt modelId="{32BE6E6C-CE51-43D7-BCB6-FA3F8ACFD7A4}" type="pres">
      <dgm:prSet presAssocID="{ABA29CB2-66D3-4018-ACFA-B93D625D0593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10E47190-1B8D-4006-A49F-ADCB0A4196DE}" type="pres">
      <dgm:prSet presAssocID="{ABA29CB2-66D3-4018-ACFA-B93D625D0593}" presName="Triangle" presStyleLbl="alignNode1" presStyleIdx="3" presStyleCnt="11"/>
      <dgm:spPr/>
    </dgm:pt>
    <dgm:pt modelId="{5FD3DAF8-1EF0-45FE-BC2B-E75C65883A82}" type="pres">
      <dgm:prSet presAssocID="{6724E550-DB90-4BD5-B9A5-8FA57F67F453}" presName="sibTrans" presStyleCnt="0"/>
      <dgm:spPr/>
    </dgm:pt>
    <dgm:pt modelId="{B3703F13-14A7-4FEA-9F05-018C1007E5C9}" type="pres">
      <dgm:prSet presAssocID="{6724E550-DB90-4BD5-B9A5-8FA57F67F453}" presName="space" presStyleCnt="0"/>
      <dgm:spPr/>
    </dgm:pt>
    <dgm:pt modelId="{8DC465BE-A566-4706-9A83-5D030CA22075}" type="pres">
      <dgm:prSet presAssocID="{1884D7BC-301E-433B-920A-3D398EF896BB}" presName="composite" presStyleCnt="0"/>
      <dgm:spPr/>
    </dgm:pt>
    <dgm:pt modelId="{562C0167-F726-4295-8C7F-BB6233563896}" type="pres">
      <dgm:prSet presAssocID="{1884D7BC-301E-433B-920A-3D398EF896BB}" presName="LShape" presStyleLbl="alignNode1" presStyleIdx="4" presStyleCnt="11"/>
      <dgm:spPr/>
    </dgm:pt>
    <dgm:pt modelId="{1D6E0CBD-B059-46FB-8A84-068027A042F1}" type="pres">
      <dgm:prSet presAssocID="{1884D7BC-301E-433B-920A-3D398EF896BB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41428453-D631-4726-BD2F-9700C0C43009}" type="pres">
      <dgm:prSet presAssocID="{1884D7BC-301E-433B-920A-3D398EF896BB}" presName="Triangle" presStyleLbl="alignNode1" presStyleIdx="5" presStyleCnt="11"/>
      <dgm:spPr/>
    </dgm:pt>
    <dgm:pt modelId="{B8F0438D-3B9E-40A1-B317-A80C092F8C09}" type="pres">
      <dgm:prSet presAssocID="{B8967129-D15F-46BD-9EA5-9B206B07C5DF}" presName="sibTrans" presStyleCnt="0"/>
      <dgm:spPr/>
    </dgm:pt>
    <dgm:pt modelId="{4096F676-F0CF-4B88-ABCE-E823CD506EBB}" type="pres">
      <dgm:prSet presAssocID="{B8967129-D15F-46BD-9EA5-9B206B07C5DF}" presName="space" presStyleCnt="0"/>
      <dgm:spPr/>
    </dgm:pt>
    <dgm:pt modelId="{D5F944CD-463D-4578-8D5A-BFB14B4AABEB}" type="pres">
      <dgm:prSet presAssocID="{6300E582-71B5-4358-9FC9-4EB44E2D7D18}" presName="composite" presStyleCnt="0"/>
      <dgm:spPr/>
    </dgm:pt>
    <dgm:pt modelId="{32DDFB42-5CDD-4766-8B97-4C73C98FF7B3}" type="pres">
      <dgm:prSet presAssocID="{6300E582-71B5-4358-9FC9-4EB44E2D7D18}" presName="LShape" presStyleLbl="alignNode1" presStyleIdx="6" presStyleCnt="11"/>
      <dgm:spPr/>
    </dgm:pt>
    <dgm:pt modelId="{96CAF282-D29C-4E36-867E-0852B6639799}" type="pres">
      <dgm:prSet presAssocID="{6300E582-71B5-4358-9FC9-4EB44E2D7D18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20904A41-D841-431C-B017-EA4CC90CDDE0}" type="pres">
      <dgm:prSet presAssocID="{6300E582-71B5-4358-9FC9-4EB44E2D7D18}" presName="Triangle" presStyleLbl="alignNode1" presStyleIdx="7" presStyleCnt="11"/>
      <dgm:spPr/>
    </dgm:pt>
    <dgm:pt modelId="{2822B2DE-2A71-4E74-8B0C-C60B94BF86CC}" type="pres">
      <dgm:prSet presAssocID="{4883C7D3-27EA-4477-A11F-7113F4A21F22}" presName="sibTrans" presStyleCnt="0"/>
      <dgm:spPr/>
    </dgm:pt>
    <dgm:pt modelId="{BCD999D0-E07E-4A6B-8ACF-3D299E320852}" type="pres">
      <dgm:prSet presAssocID="{4883C7D3-27EA-4477-A11F-7113F4A21F22}" presName="space" presStyleCnt="0"/>
      <dgm:spPr/>
    </dgm:pt>
    <dgm:pt modelId="{C30BC439-06D9-4369-9ED4-8AB80A27012F}" type="pres">
      <dgm:prSet presAssocID="{49756F37-D56B-410D-8E65-34B3C2225EF2}" presName="composite" presStyleCnt="0"/>
      <dgm:spPr/>
    </dgm:pt>
    <dgm:pt modelId="{34E86CB6-EEC1-4E94-91BA-2D4B0ACDE3B9}" type="pres">
      <dgm:prSet presAssocID="{49756F37-D56B-410D-8E65-34B3C2225EF2}" presName="LShape" presStyleLbl="alignNode1" presStyleIdx="8" presStyleCnt="11"/>
      <dgm:spPr/>
    </dgm:pt>
    <dgm:pt modelId="{B59CF0B3-145B-44F7-B836-AC155D32EB35}" type="pres">
      <dgm:prSet presAssocID="{49756F37-D56B-410D-8E65-34B3C2225EF2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A1A09FF-4A4F-4ADD-A3AF-5F3CCB5759E1}" type="pres">
      <dgm:prSet presAssocID="{49756F37-D56B-410D-8E65-34B3C2225EF2}" presName="Triangle" presStyleLbl="alignNode1" presStyleIdx="9" presStyleCnt="11"/>
      <dgm:spPr/>
    </dgm:pt>
    <dgm:pt modelId="{84A87586-A416-44FB-831C-CAB8C884DC05}" type="pres">
      <dgm:prSet presAssocID="{8D12ADE2-6A51-4585-A3CD-0BD97037E8B1}" presName="sibTrans" presStyleCnt="0"/>
      <dgm:spPr/>
    </dgm:pt>
    <dgm:pt modelId="{5914F621-3AF5-44A3-80DB-58D6429E8086}" type="pres">
      <dgm:prSet presAssocID="{8D12ADE2-6A51-4585-A3CD-0BD97037E8B1}" presName="space" presStyleCnt="0"/>
      <dgm:spPr/>
    </dgm:pt>
    <dgm:pt modelId="{5F29E3B7-F608-4A3A-AACB-509FDB1C11C0}" type="pres">
      <dgm:prSet presAssocID="{031A3C00-0A2A-40B6-B482-B5156F15D299}" presName="composite" presStyleCnt="0"/>
      <dgm:spPr/>
    </dgm:pt>
    <dgm:pt modelId="{35490741-E9A9-47E2-85BA-7A4086C9C39B}" type="pres">
      <dgm:prSet presAssocID="{031A3C00-0A2A-40B6-B482-B5156F15D299}" presName="LShape" presStyleLbl="alignNode1" presStyleIdx="10" presStyleCnt="11"/>
      <dgm:spPr/>
    </dgm:pt>
    <dgm:pt modelId="{FC07BFAD-85B6-4565-A892-E42838841AE0}" type="pres">
      <dgm:prSet presAssocID="{031A3C00-0A2A-40B6-B482-B5156F15D299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CEB2E00-C01B-4556-B288-0174FD16D85D}" type="presOf" srcId="{5DE2915C-45F2-456E-BFA9-D9FA51A39BFB}" destId="{B59CF0B3-145B-44F7-B836-AC155D32EB35}" srcOrd="0" destOrd="3" presId="urn:microsoft.com/office/officeart/2009/3/layout/StepUpProcess"/>
    <dgm:cxn modelId="{8DE10903-341E-4701-B556-6377F422B83B}" srcId="{ABA29CB2-66D3-4018-ACFA-B93D625D0593}" destId="{34E09ADB-ADA6-4611-8150-164DD1C2E25C}" srcOrd="4" destOrd="0" parTransId="{DA2D5E00-7E96-4CB1-8A4E-B7F086A763C0}" sibTransId="{BADDB6CA-F6AF-4537-BB88-068B5756588B}"/>
    <dgm:cxn modelId="{07B3B20A-17A2-4E03-A315-D942DF9729E1}" srcId="{031A3C00-0A2A-40B6-B482-B5156F15D299}" destId="{A0EC6944-145A-464E-BB66-8013CA144021}" srcOrd="1" destOrd="0" parTransId="{637F7F8F-CC4B-4038-B5DE-236ACE22860F}" sibTransId="{BF06C6DC-3F75-4861-80DD-99E94A539A30}"/>
    <dgm:cxn modelId="{7D17850B-080C-444A-B54F-BDA8004939FD}" srcId="{49756F37-D56B-410D-8E65-34B3C2225EF2}" destId="{667C5C91-428E-4B50-B9B4-93D99BDE1AE4}" srcOrd="0" destOrd="0" parTransId="{5B444EBC-4AF0-47B6-8856-64A56B0885C9}" sibTransId="{BFAB2EC9-8FBA-4968-BC9E-8B221D9D3C91}"/>
    <dgm:cxn modelId="{0529AB0D-83FF-4542-A9BA-987A979BD0C9}" type="presOf" srcId="{5E291104-02F9-4346-9F85-214A3D8CCE05}" destId="{E19E47F0-3269-48EE-83BE-2838D578DA6A}" srcOrd="0" destOrd="3" presId="urn:microsoft.com/office/officeart/2009/3/layout/StepUpProcess"/>
    <dgm:cxn modelId="{B00B3410-4B51-4A37-BAD5-17222387A415}" type="presOf" srcId="{8855C568-0E65-44CB-9D04-218351D38391}" destId="{FC07BFAD-85B6-4565-A892-E42838841AE0}" srcOrd="0" destOrd="5" presId="urn:microsoft.com/office/officeart/2009/3/layout/StepUpProcess"/>
    <dgm:cxn modelId="{3E8F0313-3E4A-4CFB-866B-8961CE4CB2A8}" srcId="{ABA29CB2-66D3-4018-ACFA-B93D625D0593}" destId="{491080E6-05AF-4BE9-A878-9801DAE40EC8}" srcOrd="0" destOrd="0" parTransId="{FE9F61A9-9168-4175-A571-CE180277F1A1}" sibTransId="{8DD61FE6-0B48-4B30-8902-FA1C8230CFA9}"/>
    <dgm:cxn modelId="{7372AA14-C097-4BA3-9392-CF0A2DA27FF0}" srcId="{6300E582-71B5-4358-9FC9-4EB44E2D7D18}" destId="{CBBCBCDF-5BFB-427E-BC69-62799F0C9474}" srcOrd="1" destOrd="0" parTransId="{9A672DC8-400C-496B-B968-C884EAC853D2}" sibTransId="{8BC759E0-7559-48AB-9B72-8037B346162D}"/>
    <dgm:cxn modelId="{550E1B18-F07C-4C89-BE89-4656664F6E51}" srcId="{031A3C00-0A2A-40B6-B482-B5156F15D299}" destId="{2C668F3E-82E8-46D6-ABF8-E6151C797F4C}" srcOrd="2" destOrd="0" parTransId="{CF9846AA-0A98-4A7E-8285-06A55FCAF97F}" sibTransId="{00601562-DBED-4474-864E-FE5AA53941C9}"/>
    <dgm:cxn modelId="{755C6618-59C8-4830-9781-FD93142E7B8B}" type="presOf" srcId="{B120C1BA-91E6-4326-9D82-63215596D927}" destId="{B59CF0B3-145B-44F7-B836-AC155D32EB35}" srcOrd="0" destOrd="5" presId="urn:microsoft.com/office/officeart/2009/3/layout/StepUpProcess"/>
    <dgm:cxn modelId="{00E41F20-BFA5-458E-A71F-B802D52CD2DD}" srcId="{ABA29CB2-66D3-4018-ACFA-B93D625D0593}" destId="{D07382A7-0FB2-4FB1-ACAE-CA37A61F4359}" srcOrd="1" destOrd="0" parTransId="{8B13C121-ECCE-4D31-A415-F264E0A42D12}" sibTransId="{60A9394F-7690-4159-AD43-8ED61C866A87}"/>
    <dgm:cxn modelId="{FE825F20-3A0D-413B-903B-0CCCA0723317}" srcId="{5178B386-4565-467C-A350-99EBCD9FE0FB}" destId="{49756F37-D56B-410D-8E65-34B3C2225EF2}" srcOrd="4" destOrd="0" parTransId="{B0E8DD5F-54ED-45FA-8328-978CA5DC9DBA}" sibTransId="{8D12ADE2-6A51-4585-A3CD-0BD97037E8B1}"/>
    <dgm:cxn modelId="{F4312F2B-30EE-4E79-A585-D8B9D6EC148C}" srcId="{ABA29CB2-66D3-4018-ACFA-B93D625D0593}" destId="{B4EA837F-C744-49B3-B03E-E6B68BEEB461}" srcOrd="3" destOrd="0" parTransId="{6100C7F3-3299-4B3A-9D40-1EDC69ED4822}" sibTransId="{D0BAA0F2-DFA3-4594-B974-8F227E324968}"/>
    <dgm:cxn modelId="{C63D642E-0332-4B73-82FE-DF9E5D86081B}" type="presOf" srcId="{BD5817D9-B689-4117-A259-2B8327142246}" destId="{1D6E0CBD-B059-46FB-8A84-068027A042F1}" srcOrd="0" destOrd="4" presId="urn:microsoft.com/office/officeart/2009/3/layout/StepUpProcess"/>
    <dgm:cxn modelId="{6D36B22E-3DD1-42E1-A9CE-4EE45F6BAB43}" type="presOf" srcId="{3A7B365C-1912-4428-BAA0-ED79ACF52073}" destId="{96CAF282-D29C-4E36-867E-0852B6639799}" srcOrd="0" destOrd="5" presId="urn:microsoft.com/office/officeart/2009/3/layout/StepUpProcess"/>
    <dgm:cxn modelId="{E462DC2E-4C07-4D61-A700-46BA8D069579}" type="presOf" srcId="{06595F37-C97C-4C94-BFBD-9F18170F8499}" destId="{96CAF282-D29C-4E36-867E-0852B6639799}" srcOrd="0" destOrd="4" presId="urn:microsoft.com/office/officeart/2009/3/layout/StepUpProcess"/>
    <dgm:cxn modelId="{454EFF32-205E-4705-A066-18DD828623D8}" srcId="{031A3C00-0A2A-40B6-B482-B5156F15D299}" destId="{8855C568-0E65-44CB-9D04-218351D38391}" srcOrd="4" destOrd="0" parTransId="{00BA8BD9-6478-4121-8701-7A512BA948C0}" sibTransId="{138D951A-F8B4-4949-9E54-397302CDB4DF}"/>
    <dgm:cxn modelId="{7B8B0C35-8453-4901-A7CD-AA3EC063B3C5}" srcId="{5178B386-4565-467C-A350-99EBCD9FE0FB}" destId="{1884D7BC-301E-433B-920A-3D398EF896BB}" srcOrd="2" destOrd="0" parTransId="{E13F69CB-FD0A-4E95-B3A7-0A6694158B22}" sibTransId="{B8967129-D15F-46BD-9EA5-9B206B07C5DF}"/>
    <dgm:cxn modelId="{02B8BD36-9199-4077-BF61-655F3B19549B}" type="presOf" srcId="{1884D7BC-301E-433B-920A-3D398EF896BB}" destId="{1D6E0CBD-B059-46FB-8A84-068027A042F1}" srcOrd="0" destOrd="0" presId="urn:microsoft.com/office/officeart/2009/3/layout/StepUpProcess"/>
    <dgm:cxn modelId="{1F5C2137-B23E-426F-AC18-67BEF1FF87EE}" srcId="{49756F37-D56B-410D-8E65-34B3C2225EF2}" destId="{B120C1BA-91E6-4326-9D82-63215596D927}" srcOrd="4" destOrd="0" parTransId="{80E3D83C-7B4E-44E8-B11C-83D32277D22E}" sibTransId="{8C9C70F5-8DC3-4007-9AAD-2BD19F090903}"/>
    <dgm:cxn modelId="{85C9F238-82B7-411A-947E-AEE1B7125B5C}" srcId="{5178B386-4565-467C-A350-99EBCD9FE0FB}" destId="{14205EA5-944D-4611-85EF-47B0989663AA}" srcOrd="0" destOrd="0" parTransId="{A946B3F8-8789-4BAD-AF43-A897D76CBD31}" sibTransId="{9DCC70D3-1027-45FE-8D9D-E51F355EF568}"/>
    <dgm:cxn modelId="{1D346D3C-8609-4187-93EF-078EAD642E4B}" srcId="{6300E582-71B5-4358-9FC9-4EB44E2D7D18}" destId="{3BA1682E-B0EF-4554-B65F-88390DD36E5F}" srcOrd="0" destOrd="0" parTransId="{F6589300-034C-4BB9-87DC-FCD613DB4530}" sibTransId="{785A4A66-E559-4D4C-A240-85950B3D218E}"/>
    <dgm:cxn modelId="{A2391F3E-26BE-4EE1-A2A5-52C8F96B4A2D}" srcId="{14205EA5-944D-4611-85EF-47B0989663AA}" destId="{BACC307E-E69F-4281-9559-2D30298F3215}" srcOrd="3" destOrd="0" parTransId="{1A054C5A-8BB5-42E4-BFEC-6F83D7A0FD20}" sibTransId="{D556573F-D2F3-41D4-B3CE-F64AF9A2CDC9}"/>
    <dgm:cxn modelId="{5697BC40-0B38-45E8-9483-4E45F560260F}" type="presOf" srcId="{DCF84FF7-0610-4405-9A56-B1D59B0F6B61}" destId="{1D6E0CBD-B059-46FB-8A84-068027A042F1}" srcOrd="0" destOrd="1" presId="urn:microsoft.com/office/officeart/2009/3/layout/StepUpProcess"/>
    <dgm:cxn modelId="{682E8E61-8E1F-40A8-9368-941C3F035277}" srcId="{49756F37-D56B-410D-8E65-34B3C2225EF2}" destId="{5DE2915C-45F2-456E-BFA9-D9FA51A39BFB}" srcOrd="2" destOrd="0" parTransId="{E9E62D2A-5120-4BAB-962A-B0DCC96FB5D1}" sibTransId="{54416543-6E44-4A46-8C4B-9B1B6197456D}"/>
    <dgm:cxn modelId="{8F51C341-F6DC-4463-B0D7-5AB49D7C6018}" type="presOf" srcId="{56B80302-B5C5-44E0-A5E6-0653B1F7E41A}" destId="{E19E47F0-3269-48EE-83BE-2838D578DA6A}" srcOrd="0" destOrd="2" presId="urn:microsoft.com/office/officeart/2009/3/layout/StepUpProcess"/>
    <dgm:cxn modelId="{883CA562-3583-4478-9DDF-5A4B7D183321}" srcId="{1884D7BC-301E-433B-920A-3D398EF896BB}" destId="{DCF84FF7-0610-4405-9A56-B1D59B0F6B61}" srcOrd="0" destOrd="0" parTransId="{BAD5A04A-E0F7-4626-A448-BAF978ED2376}" sibTransId="{96803A72-DF3E-41F4-9173-9352356D6B93}"/>
    <dgm:cxn modelId="{591E7463-68C5-447D-96BB-CBCFE022DA44}" type="presOf" srcId="{6300E582-71B5-4358-9FC9-4EB44E2D7D18}" destId="{96CAF282-D29C-4E36-867E-0852B6639799}" srcOrd="0" destOrd="0" presId="urn:microsoft.com/office/officeart/2009/3/layout/StepUpProcess"/>
    <dgm:cxn modelId="{39F4F764-5977-4E9C-8448-D157E0AF9EE6}" srcId="{5178B386-4565-467C-A350-99EBCD9FE0FB}" destId="{031A3C00-0A2A-40B6-B482-B5156F15D299}" srcOrd="5" destOrd="0" parTransId="{96D575A0-2C86-49BE-BD7B-C0FD209C4E8F}" sibTransId="{2782F022-75A0-4B12-9F0B-B6E5AC5DCC40}"/>
    <dgm:cxn modelId="{651E5648-4949-4B07-BB58-DA86E4184FD3}" type="presOf" srcId="{BB5BD633-3F87-480E-8501-0CB5712039E0}" destId="{96CAF282-D29C-4E36-867E-0852B6639799}" srcOrd="0" destOrd="3" presId="urn:microsoft.com/office/officeart/2009/3/layout/StepUpProcess"/>
    <dgm:cxn modelId="{799E904A-7D09-4023-B42F-88B3504C26C6}" type="presOf" srcId="{667C5C91-428E-4B50-B9B4-93D99BDE1AE4}" destId="{B59CF0B3-145B-44F7-B836-AC155D32EB35}" srcOrd="0" destOrd="1" presId="urn:microsoft.com/office/officeart/2009/3/layout/StepUpProcess"/>
    <dgm:cxn modelId="{F6400E4B-8EE7-4549-9B45-0336E08C2EAE}" type="presOf" srcId="{970B5A43-3A73-4992-9175-D8E6BBF5E8CC}" destId="{E19E47F0-3269-48EE-83BE-2838D578DA6A}" srcOrd="0" destOrd="1" presId="urn:microsoft.com/office/officeart/2009/3/layout/StepUpProcess"/>
    <dgm:cxn modelId="{A8B19D6B-AD5B-4375-8A33-88F2EED07B2D}" type="presOf" srcId="{B063B6E3-95B4-402A-B6ED-3C9C58818B25}" destId="{FC07BFAD-85B6-4565-A892-E42838841AE0}" srcOrd="0" destOrd="1" presId="urn:microsoft.com/office/officeart/2009/3/layout/StepUpProcess"/>
    <dgm:cxn modelId="{18E8FA6B-1DC3-4138-B762-D543C15A016F}" type="presOf" srcId="{34E09ADB-ADA6-4611-8150-164DD1C2E25C}" destId="{32BE6E6C-CE51-43D7-BCB6-FA3F8ACFD7A4}" srcOrd="0" destOrd="5" presId="urn:microsoft.com/office/officeart/2009/3/layout/StepUpProcess"/>
    <dgm:cxn modelId="{38506F70-46B6-43D6-A2FB-BCD958744BAC}" srcId="{14205EA5-944D-4611-85EF-47B0989663AA}" destId="{57E7FD18-9D16-4153-8FF9-71D9E6103B15}" srcOrd="5" destOrd="0" parTransId="{37566B7D-1974-46CB-8142-9328C9017213}" sibTransId="{DFF8812F-B96E-481D-94BA-6A168F37C18B}"/>
    <dgm:cxn modelId="{905D8172-196D-4C30-B8ED-CD975BB830FC}" type="presOf" srcId="{5178B386-4565-467C-A350-99EBCD9FE0FB}" destId="{FFACA312-3880-4EFE-B597-D765651BFCE1}" srcOrd="0" destOrd="0" presId="urn:microsoft.com/office/officeart/2009/3/layout/StepUpProcess"/>
    <dgm:cxn modelId="{BCE5CE72-67C7-4F62-B65F-244381B03FBF}" srcId="{14205EA5-944D-4611-85EF-47B0989663AA}" destId="{970B5A43-3A73-4992-9175-D8E6BBF5E8CC}" srcOrd="0" destOrd="0" parTransId="{36D48FBC-F392-4CB2-8033-C41B78750AEE}" sibTransId="{A4FF0B14-3311-4850-86E8-AC7F84EBFA64}"/>
    <dgm:cxn modelId="{DE527D74-A284-40D1-9B9F-8805B8E24AAF}" type="presOf" srcId="{491080E6-05AF-4BE9-A878-9801DAE40EC8}" destId="{32BE6E6C-CE51-43D7-BCB6-FA3F8ACFD7A4}" srcOrd="0" destOrd="1" presId="urn:microsoft.com/office/officeart/2009/3/layout/StepUpProcess"/>
    <dgm:cxn modelId="{B8407285-84A5-48A9-B05A-7FF87D6990FE}" srcId="{1884D7BC-301E-433B-920A-3D398EF896BB}" destId="{E3F07351-B7D9-48B5-AAF8-A2E2848BD978}" srcOrd="2" destOrd="0" parTransId="{BF05A6BC-5858-4FCE-B6AA-4B9DE348900D}" sibTransId="{EE3BEF83-EEE3-41F3-BAC7-6B012970321F}"/>
    <dgm:cxn modelId="{FD3C1287-F372-4D95-BA1D-79327E0B9F78}" type="presOf" srcId="{577B1CB7-9155-43F3-8D23-D4188B86D0AF}" destId="{1D6E0CBD-B059-46FB-8A84-068027A042F1}" srcOrd="0" destOrd="2" presId="urn:microsoft.com/office/officeart/2009/3/layout/StepUpProcess"/>
    <dgm:cxn modelId="{DD30B994-0DF9-4E83-9DE6-07E0D2BE3A95}" srcId="{14205EA5-944D-4611-85EF-47B0989663AA}" destId="{56B80302-B5C5-44E0-A5E6-0653B1F7E41A}" srcOrd="1" destOrd="0" parTransId="{6404D0EB-EC84-42D0-B4BF-46052991B4EC}" sibTransId="{77F0C0D5-7197-44BC-9135-CF0BC6509A6A}"/>
    <dgm:cxn modelId="{D7D38195-0D27-4257-8C43-FCA66D436256}" type="presOf" srcId="{3BA1682E-B0EF-4554-B65F-88390DD36E5F}" destId="{96CAF282-D29C-4E36-867E-0852B6639799}" srcOrd="0" destOrd="1" presId="urn:microsoft.com/office/officeart/2009/3/layout/StepUpProcess"/>
    <dgm:cxn modelId="{17306B98-1629-4DB4-9303-087C78E0AC69}" type="presOf" srcId="{031A3C00-0A2A-40B6-B482-B5156F15D299}" destId="{FC07BFAD-85B6-4565-A892-E42838841AE0}" srcOrd="0" destOrd="0" presId="urn:microsoft.com/office/officeart/2009/3/layout/StepUpProcess"/>
    <dgm:cxn modelId="{F0E39398-63FA-41DD-9730-B506E01E95E4}" srcId="{031A3C00-0A2A-40B6-B482-B5156F15D299}" destId="{B063B6E3-95B4-402A-B6ED-3C9C58818B25}" srcOrd="0" destOrd="0" parTransId="{1B94E3FE-68A2-4282-890F-59643D907C39}" sibTransId="{F75ECC35-6A67-4018-B227-32142E9E90DF}"/>
    <dgm:cxn modelId="{B5E0469B-4879-48A4-A962-5A99B0AC175F}" srcId="{6300E582-71B5-4358-9FC9-4EB44E2D7D18}" destId="{06595F37-C97C-4C94-BFBD-9F18170F8499}" srcOrd="3" destOrd="0" parTransId="{C4D2F6DA-EBC6-4562-97C7-B384BBCF7E25}" sibTransId="{7E31290E-C69C-4502-9E5E-D1FFCA09591C}"/>
    <dgm:cxn modelId="{46333A9F-09A2-44E9-8114-79C55DAF5540}" type="presOf" srcId="{EE0CDE0B-5C82-403C-B917-6D4C542E63F8}" destId="{FC07BFAD-85B6-4565-A892-E42838841AE0}" srcOrd="0" destOrd="4" presId="urn:microsoft.com/office/officeart/2009/3/layout/StepUpProcess"/>
    <dgm:cxn modelId="{184792A1-38A2-465A-8237-EC765B07A0BF}" type="presOf" srcId="{A0EC6944-145A-464E-BB66-8013CA144021}" destId="{FC07BFAD-85B6-4565-A892-E42838841AE0}" srcOrd="0" destOrd="2" presId="urn:microsoft.com/office/officeart/2009/3/layout/StepUpProcess"/>
    <dgm:cxn modelId="{69F066A5-2FCD-4A2D-8775-9A77B2E9E30B}" type="presOf" srcId="{E3F07351-B7D9-48B5-AAF8-A2E2848BD978}" destId="{1D6E0CBD-B059-46FB-8A84-068027A042F1}" srcOrd="0" destOrd="3" presId="urn:microsoft.com/office/officeart/2009/3/layout/StepUpProcess"/>
    <dgm:cxn modelId="{2772B4A5-5525-454B-8F58-3E1EC36B61B1}" srcId="{031A3C00-0A2A-40B6-B482-B5156F15D299}" destId="{EE0CDE0B-5C82-403C-B917-6D4C542E63F8}" srcOrd="3" destOrd="0" parTransId="{3FBCCFD9-B629-4B3F-9885-6B940FCB7F2B}" sibTransId="{2A5FE881-D5A3-4B8C-B54B-8B6CE5A09546}"/>
    <dgm:cxn modelId="{C75977A9-C07A-4786-B871-A380888A26F1}" type="presOf" srcId="{D07382A7-0FB2-4FB1-ACAE-CA37A61F4359}" destId="{32BE6E6C-CE51-43D7-BCB6-FA3F8ACFD7A4}" srcOrd="0" destOrd="2" presId="urn:microsoft.com/office/officeart/2009/3/layout/StepUpProcess"/>
    <dgm:cxn modelId="{8AD23EB2-4729-4DE7-B992-4B61980F4DAC}" srcId="{49756F37-D56B-410D-8E65-34B3C2225EF2}" destId="{E96F1769-2F83-4CB9-8FDE-A7948E463D9B}" srcOrd="3" destOrd="0" parTransId="{B5AB98B6-C759-4FC5-8CF6-C14500724FE0}" sibTransId="{D67A583A-5849-4FDE-9FDC-CC870A6C8BD9}"/>
    <dgm:cxn modelId="{9CFD58B2-7AE8-411E-BA50-350E560D3CA6}" srcId="{6300E582-71B5-4358-9FC9-4EB44E2D7D18}" destId="{BB5BD633-3F87-480E-8501-0CB5712039E0}" srcOrd="2" destOrd="0" parTransId="{41A9473F-AFD7-4D07-AEAE-B495F56B739B}" sibTransId="{B198DA07-BDAA-4693-8211-358ADE2423D6}"/>
    <dgm:cxn modelId="{8B8797B4-6CDB-4007-B8FE-11A6AE8CB8D1}" srcId="{5178B386-4565-467C-A350-99EBCD9FE0FB}" destId="{6300E582-71B5-4358-9FC9-4EB44E2D7D18}" srcOrd="3" destOrd="0" parTransId="{A205CDEC-39C1-46FE-85B3-BB9261B4820D}" sibTransId="{4883C7D3-27EA-4477-A11F-7113F4A21F22}"/>
    <dgm:cxn modelId="{FC54C0B8-F141-4DA1-BB78-28E18757163B}" srcId="{5178B386-4565-467C-A350-99EBCD9FE0FB}" destId="{ABA29CB2-66D3-4018-ACFA-B93D625D0593}" srcOrd="1" destOrd="0" parTransId="{5200CF3B-2067-4891-BC11-E7A0DCB0DC0F}" sibTransId="{6724E550-DB90-4BD5-B9A5-8FA57F67F453}"/>
    <dgm:cxn modelId="{51E940BA-FABE-47FE-BF86-2E9B87EE9FF1}" type="presOf" srcId="{ABA29CB2-66D3-4018-ACFA-B93D625D0593}" destId="{32BE6E6C-CE51-43D7-BCB6-FA3F8ACFD7A4}" srcOrd="0" destOrd="0" presId="urn:microsoft.com/office/officeart/2009/3/layout/StepUpProcess"/>
    <dgm:cxn modelId="{A0D2D2BA-1192-48AE-9C48-7AC6E7059AC6}" srcId="{ABA29CB2-66D3-4018-ACFA-B93D625D0593}" destId="{245E2992-24B6-4BC4-94D0-1CE62C717750}" srcOrd="5" destOrd="0" parTransId="{A270EEE5-1CA8-437A-A49D-0A29D1F47978}" sibTransId="{CCBE15E7-5982-4097-AE9A-746249FF38AC}"/>
    <dgm:cxn modelId="{E43B1EBD-B740-4C18-A342-805B99394C81}" type="presOf" srcId="{BACC307E-E69F-4281-9559-2D30298F3215}" destId="{E19E47F0-3269-48EE-83BE-2838D578DA6A}" srcOrd="0" destOrd="4" presId="urn:microsoft.com/office/officeart/2009/3/layout/StepUpProcess"/>
    <dgm:cxn modelId="{A75AD8C1-F6F3-41B0-B06A-3EB2988451FD}" type="presOf" srcId="{B4EA837F-C744-49B3-B03E-E6B68BEEB461}" destId="{32BE6E6C-CE51-43D7-BCB6-FA3F8ACFD7A4}" srcOrd="0" destOrd="4" presId="urn:microsoft.com/office/officeart/2009/3/layout/StepUpProcess"/>
    <dgm:cxn modelId="{13DA5DC3-84A0-447A-B38E-2BE1DA6B15B8}" type="presOf" srcId="{2C668F3E-82E8-46D6-ABF8-E6151C797F4C}" destId="{FC07BFAD-85B6-4565-A892-E42838841AE0}" srcOrd="0" destOrd="3" presId="urn:microsoft.com/office/officeart/2009/3/layout/StepUpProcess"/>
    <dgm:cxn modelId="{B5FB84C3-4993-47E6-9005-981BBE004E80}" type="presOf" srcId="{E96F1769-2F83-4CB9-8FDE-A7948E463D9B}" destId="{B59CF0B3-145B-44F7-B836-AC155D32EB35}" srcOrd="0" destOrd="4" presId="urn:microsoft.com/office/officeart/2009/3/layout/StepUpProcess"/>
    <dgm:cxn modelId="{0D207AC7-A2EE-4816-A270-88B8A5D6671C}" srcId="{49756F37-D56B-410D-8E65-34B3C2225EF2}" destId="{DDE3A2CE-F087-4ED9-B854-1D891AB19CF2}" srcOrd="1" destOrd="0" parTransId="{31EC0119-859A-4574-A704-2DC1C6083C1B}" sibTransId="{517F1BB3-B996-4299-B6AA-A444FBFC9C59}"/>
    <dgm:cxn modelId="{D4EECDC8-9F8F-417D-A17A-28D0EE06F4FF}" srcId="{ABA29CB2-66D3-4018-ACFA-B93D625D0593}" destId="{DCE1122A-A5DC-4714-99E0-54FECB2AC7E7}" srcOrd="2" destOrd="0" parTransId="{23323C20-00BC-4650-AA6F-7E64201AB768}" sibTransId="{B3704AFD-4873-4FE9-A4A1-EDB18E52F822}"/>
    <dgm:cxn modelId="{D503A8CB-332C-4613-8ADB-90816204D2FF}" srcId="{14205EA5-944D-4611-85EF-47B0989663AA}" destId="{5E291104-02F9-4346-9F85-214A3D8CCE05}" srcOrd="2" destOrd="0" parTransId="{AC3E728C-F03B-421F-980C-E178519FB6E4}" sibTransId="{FCF1EC3E-FE9F-4DE8-A5D2-AD181CA66EC7}"/>
    <dgm:cxn modelId="{626C53CC-6D89-4626-B288-8E991BF4F60D}" srcId="{1884D7BC-301E-433B-920A-3D398EF896BB}" destId="{577B1CB7-9155-43F3-8D23-D4188B86D0AF}" srcOrd="1" destOrd="0" parTransId="{AC770ADE-E64E-4E9B-9A13-BEA52B5832C2}" sibTransId="{8FAA4D5E-8DAF-4A0A-B7BC-1A05728E41BD}"/>
    <dgm:cxn modelId="{7DA2F0CC-6094-435F-8813-62A0B5BF4327}" srcId="{14205EA5-944D-4611-85EF-47B0989663AA}" destId="{95B509A7-973A-45E1-A232-E01E63888893}" srcOrd="4" destOrd="0" parTransId="{833B5D2E-ECEA-4BEB-90C3-810F114AA1F8}" sibTransId="{62868221-9C5A-44DA-A023-E5F8329E8668}"/>
    <dgm:cxn modelId="{E4CC76CE-4256-4F7F-B58C-AED6F5128522}" type="presOf" srcId="{DDE3A2CE-F087-4ED9-B854-1D891AB19CF2}" destId="{B59CF0B3-145B-44F7-B836-AC155D32EB35}" srcOrd="0" destOrd="2" presId="urn:microsoft.com/office/officeart/2009/3/layout/StepUpProcess"/>
    <dgm:cxn modelId="{B43DB9CF-6325-487B-9AC3-F7227D2C4793}" type="presOf" srcId="{57E7FD18-9D16-4153-8FF9-71D9E6103B15}" destId="{E19E47F0-3269-48EE-83BE-2838D578DA6A}" srcOrd="0" destOrd="6" presId="urn:microsoft.com/office/officeart/2009/3/layout/StepUpProcess"/>
    <dgm:cxn modelId="{E9A87ED2-B859-445E-A8C0-98D443AF8BE5}" type="presOf" srcId="{95B509A7-973A-45E1-A232-E01E63888893}" destId="{E19E47F0-3269-48EE-83BE-2838D578DA6A}" srcOrd="0" destOrd="5" presId="urn:microsoft.com/office/officeart/2009/3/layout/StepUpProcess"/>
    <dgm:cxn modelId="{38C9E1D6-F203-4E74-865F-9F3C8C61C354}" type="presOf" srcId="{245E2992-24B6-4BC4-94D0-1CE62C717750}" destId="{32BE6E6C-CE51-43D7-BCB6-FA3F8ACFD7A4}" srcOrd="0" destOrd="6" presId="urn:microsoft.com/office/officeart/2009/3/layout/StepUpProcess"/>
    <dgm:cxn modelId="{110643DE-3C71-4897-A837-C225A8AB4BDB}" srcId="{1884D7BC-301E-433B-920A-3D398EF896BB}" destId="{BD5817D9-B689-4117-A259-2B8327142246}" srcOrd="3" destOrd="0" parTransId="{95E716A2-4FC4-4135-AAED-BEBA073B1777}" sibTransId="{CF98BCBC-F777-40E3-8BBB-92C5BB64A2F6}"/>
    <dgm:cxn modelId="{6303A5E3-D8C7-4CF7-BD77-6B1D0365050B}" type="presOf" srcId="{DCE1122A-A5DC-4714-99E0-54FECB2AC7E7}" destId="{32BE6E6C-CE51-43D7-BCB6-FA3F8ACFD7A4}" srcOrd="0" destOrd="3" presId="urn:microsoft.com/office/officeart/2009/3/layout/StepUpProcess"/>
    <dgm:cxn modelId="{31C772EB-8561-4AB1-9310-6D4A871FBA3B}" type="presOf" srcId="{14205EA5-944D-4611-85EF-47B0989663AA}" destId="{E19E47F0-3269-48EE-83BE-2838D578DA6A}" srcOrd="0" destOrd="0" presId="urn:microsoft.com/office/officeart/2009/3/layout/StepUpProcess"/>
    <dgm:cxn modelId="{A1F1FEF5-51FC-41FD-816D-2C995CD2D416}" type="presOf" srcId="{49756F37-D56B-410D-8E65-34B3C2225EF2}" destId="{B59CF0B3-145B-44F7-B836-AC155D32EB35}" srcOrd="0" destOrd="0" presId="urn:microsoft.com/office/officeart/2009/3/layout/StepUpProcess"/>
    <dgm:cxn modelId="{7B963BFC-A864-43AB-9C94-6FFBEE8DA55B}" type="presOf" srcId="{CBBCBCDF-5BFB-427E-BC69-62799F0C9474}" destId="{96CAF282-D29C-4E36-867E-0852B6639799}" srcOrd="0" destOrd="2" presId="urn:microsoft.com/office/officeart/2009/3/layout/StepUpProcess"/>
    <dgm:cxn modelId="{1FC288FE-1AA1-4CC3-B77A-2F7A31E41C77}" srcId="{6300E582-71B5-4358-9FC9-4EB44E2D7D18}" destId="{3A7B365C-1912-4428-BAA0-ED79ACF52073}" srcOrd="4" destOrd="0" parTransId="{B2BA772D-B48C-47DA-B008-A79B63510B98}" sibTransId="{68D9AF9A-7BB2-4BF0-ABA9-AA89ADAD2ADA}"/>
    <dgm:cxn modelId="{A199D8D5-E386-4DBB-B316-2C11B7E273DF}" type="presParOf" srcId="{FFACA312-3880-4EFE-B597-D765651BFCE1}" destId="{68CA6261-6D37-45B6-8CB3-8ADC8AE4CA4F}" srcOrd="0" destOrd="0" presId="urn:microsoft.com/office/officeart/2009/3/layout/StepUpProcess"/>
    <dgm:cxn modelId="{5D83794C-7410-442D-8C75-1113743BFE95}" type="presParOf" srcId="{68CA6261-6D37-45B6-8CB3-8ADC8AE4CA4F}" destId="{37DC5D6D-1C51-4AA4-8AF8-41B9CCDC15D4}" srcOrd="0" destOrd="0" presId="urn:microsoft.com/office/officeart/2009/3/layout/StepUpProcess"/>
    <dgm:cxn modelId="{905F5C75-0065-478D-84D6-036AF1BB531A}" type="presParOf" srcId="{68CA6261-6D37-45B6-8CB3-8ADC8AE4CA4F}" destId="{E19E47F0-3269-48EE-83BE-2838D578DA6A}" srcOrd="1" destOrd="0" presId="urn:microsoft.com/office/officeart/2009/3/layout/StepUpProcess"/>
    <dgm:cxn modelId="{8A4BD7C6-CE7A-4FA2-9CB2-62CE5B397489}" type="presParOf" srcId="{68CA6261-6D37-45B6-8CB3-8ADC8AE4CA4F}" destId="{055D39B3-90F8-4FDE-A930-001B56BC7657}" srcOrd="2" destOrd="0" presId="urn:microsoft.com/office/officeart/2009/3/layout/StepUpProcess"/>
    <dgm:cxn modelId="{2D2E37AE-8D8B-47B9-8442-C8F063F59933}" type="presParOf" srcId="{FFACA312-3880-4EFE-B597-D765651BFCE1}" destId="{9679717F-869D-4024-BD67-684C518FA8C8}" srcOrd="1" destOrd="0" presId="urn:microsoft.com/office/officeart/2009/3/layout/StepUpProcess"/>
    <dgm:cxn modelId="{BB0877C6-5293-44CB-BC53-07601933E07F}" type="presParOf" srcId="{9679717F-869D-4024-BD67-684C518FA8C8}" destId="{AB1AA132-33A4-41E5-A8C0-BEAFD157F775}" srcOrd="0" destOrd="0" presId="urn:microsoft.com/office/officeart/2009/3/layout/StepUpProcess"/>
    <dgm:cxn modelId="{67E89B61-48D9-43A2-A078-2B04A0AFC376}" type="presParOf" srcId="{FFACA312-3880-4EFE-B597-D765651BFCE1}" destId="{329AF6E5-4966-4D43-B599-7D742B07AA3A}" srcOrd="2" destOrd="0" presId="urn:microsoft.com/office/officeart/2009/3/layout/StepUpProcess"/>
    <dgm:cxn modelId="{B4ACA4EB-2433-4AC1-B115-2772048E784D}" type="presParOf" srcId="{329AF6E5-4966-4D43-B599-7D742B07AA3A}" destId="{68F5AC95-AD8F-4C91-8F45-84783D7296C4}" srcOrd="0" destOrd="0" presId="urn:microsoft.com/office/officeart/2009/3/layout/StepUpProcess"/>
    <dgm:cxn modelId="{20ED5EBA-B91C-4EA5-8D3D-5187F0CA9E72}" type="presParOf" srcId="{329AF6E5-4966-4D43-B599-7D742B07AA3A}" destId="{32BE6E6C-CE51-43D7-BCB6-FA3F8ACFD7A4}" srcOrd="1" destOrd="0" presId="urn:microsoft.com/office/officeart/2009/3/layout/StepUpProcess"/>
    <dgm:cxn modelId="{27B68BB9-F58C-4D9F-9584-EA9EAEA747E0}" type="presParOf" srcId="{329AF6E5-4966-4D43-B599-7D742B07AA3A}" destId="{10E47190-1B8D-4006-A49F-ADCB0A4196DE}" srcOrd="2" destOrd="0" presId="urn:microsoft.com/office/officeart/2009/3/layout/StepUpProcess"/>
    <dgm:cxn modelId="{8B11483C-5EF6-43DE-9441-3F49A8665AB1}" type="presParOf" srcId="{FFACA312-3880-4EFE-B597-D765651BFCE1}" destId="{5FD3DAF8-1EF0-45FE-BC2B-E75C65883A82}" srcOrd="3" destOrd="0" presId="urn:microsoft.com/office/officeart/2009/3/layout/StepUpProcess"/>
    <dgm:cxn modelId="{5FAC5776-6FF0-46B8-A8EE-0A46CA01471B}" type="presParOf" srcId="{5FD3DAF8-1EF0-45FE-BC2B-E75C65883A82}" destId="{B3703F13-14A7-4FEA-9F05-018C1007E5C9}" srcOrd="0" destOrd="0" presId="urn:microsoft.com/office/officeart/2009/3/layout/StepUpProcess"/>
    <dgm:cxn modelId="{B0EC013B-731A-4145-B50E-D7BF68BB63D4}" type="presParOf" srcId="{FFACA312-3880-4EFE-B597-D765651BFCE1}" destId="{8DC465BE-A566-4706-9A83-5D030CA22075}" srcOrd="4" destOrd="0" presId="urn:microsoft.com/office/officeart/2009/3/layout/StepUpProcess"/>
    <dgm:cxn modelId="{C5938C37-01FB-43BF-AA05-CEC151787572}" type="presParOf" srcId="{8DC465BE-A566-4706-9A83-5D030CA22075}" destId="{562C0167-F726-4295-8C7F-BB6233563896}" srcOrd="0" destOrd="0" presId="urn:microsoft.com/office/officeart/2009/3/layout/StepUpProcess"/>
    <dgm:cxn modelId="{1B755A3C-54A9-4261-B203-020557CFEE92}" type="presParOf" srcId="{8DC465BE-A566-4706-9A83-5D030CA22075}" destId="{1D6E0CBD-B059-46FB-8A84-068027A042F1}" srcOrd="1" destOrd="0" presId="urn:microsoft.com/office/officeart/2009/3/layout/StepUpProcess"/>
    <dgm:cxn modelId="{F9A1D342-B89C-4946-85D0-7A705CECBF34}" type="presParOf" srcId="{8DC465BE-A566-4706-9A83-5D030CA22075}" destId="{41428453-D631-4726-BD2F-9700C0C43009}" srcOrd="2" destOrd="0" presId="urn:microsoft.com/office/officeart/2009/3/layout/StepUpProcess"/>
    <dgm:cxn modelId="{791258EE-3E0B-452B-A060-8CF18FA0FB7F}" type="presParOf" srcId="{FFACA312-3880-4EFE-B597-D765651BFCE1}" destId="{B8F0438D-3B9E-40A1-B317-A80C092F8C09}" srcOrd="5" destOrd="0" presId="urn:microsoft.com/office/officeart/2009/3/layout/StepUpProcess"/>
    <dgm:cxn modelId="{D39E75B1-8D26-4553-8A89-7070F95BB879}" type="presParOf" srcId="{B8F0438D-3B9E-40A1-B317-A80C092F8C09}" destId="{4096F676-F0CF-4B88-ABCE-E823CD506EBB}" srcOrd="0" destOrd="0" presId="urn:microsoft.com/office/officeart/2009/3/layout/StepUpProcess"/>
    <dgm:cxn modelId="{38A85FEF-10E3-4D96-B709-3EEF6B86E358}" type="presParOf" srcId="{FFACA312-3880-4EFE-B597-D765651BFCE1}" destId="{D5F944CD-463D-4578-8D5A-BFB14B4AABEB}" srcOrd="6" destOrd="0" presId="urn:microsoft.com/office/officeart/2009/3/layout/StepUpProcess"/>
    <dgm:cxn modelId="{C8549563-0DB0-4712-851A-9837C2116703}" type="presParOf" srcId="{D5F944CD-463D-4578-8D5A-BFB14B4AABEB}" destId="{32DDFB42-5CDD-4766-8B97-4C73C98FF7B3}" srcOrd="0" destOrd="0" presId="urn:microsoft.com/office/officeart/2009/3/layout/StepUpProcess"/>
    <dgm:cxn modelId="{700F294D-5A85-46A5-B62F-60310492EFA5}" type="presParOf" srcId="{D5F944CD-463D-4578-8D5A-BFB14B4AABEB}" destId="{96CAF282-D29C-4E36-867E-0852B6639799}" srcOrd="1" destOrd="0" presId="urn:microsoft.com/office/officeart/2009/3/layout/StepUpProcess"/>
    <dgm:cxn modelId="{3BA928BC-595E-4E21-8A16-834371C8A06B}" type="presParOf" srcId="{D5F944CD-463D-4578-8D5A-BFB14B4AABEB}" destId="{20904A41-D841-431C-B017-EA4CC90CDDE0}" srcOrd="2" destOrd="0" presId="urn:microsoft.com/office/officeart/2009/3/layout/StepUpProcess"/>
    <dgm:cxn modelId="{8EEEA5A2-88F7-4310-A4D8-DFF3B583AD3A}" type="presParOf" srcId="{FFACA312-3880-4EFE-B597-D765651BFCE1}" destId="{2822B2DE-2A71-4E74-8B0C-C60B94BF86CC}" srcOrd="7" destOrd="0" presId="urn:microsoft.com/office/officeart/2009/3/layout/StepUpProcess"/>
    <dgm:cxn modelId="{D33DC38C-62C7-48F4-958F-EED51792915F}" type="presParOf" srcId="{2822B2DE-2A71-4E74-8B0C-C60B94BF86CC}" destId="{BCD999D0-E07E-4A6B-8ACF-3D299E320852}" srcOrd="0" destOrd="0" presId="urn:microsoft.com/office/officeart/2009/3/layout/StepUpProcess"/>
    <dgm:cxn modelId="{E5A9D2FB-5E7A-46A9-8AB2-17CC0255B2E8}" type="presParOf" srcId="{FFACA312-3880-4EFE-B597-D765651BFCE1}" destId="{C30BC439-06D9-4369-9ED4-8AB80A27012F}" srcOrd="8" destOrd="0" presId="urn:microsoft.com/office/officeart/2009/3/layout/StepUpProcess"/>
    <dgm:cxn modelId="{394ECE2A-9E15-4AD0-A9B6-D4AEAFB81639}" type="presParOf" srcId="{C30BC439-06D9-4369-9ED4-8AB80A27012F}" destId="{34E86CB6-EEC1-4E94-91BA-2D4B0ACDE3B9}" srcOrd="0" destOrd="0" presId="urn:microsoft.com/office/officeart/2009/3/layout/StepUpProcess"/>
    <dgm:cxn modelId="{0EA16D01-00F7-4F87-95C2-510A9A172512}" type="presParOf" srcId="{C30BC439-06D9-4369-9ED4-8AB80A27012F}" destId="{B59CF0B3-145B-44F7-B836-AC155D32EB35}" srcOrd="1" destOrd="0" presId="urn:microsoft.com/office/officeart/2009/3/layout/StepUpProcess"/>
    <dgm:cxn modelId="{FD10C85B-4A3C-4C5E-BC22-0B051F89FC72}" type="presParOf" srcId="{C30BC439-06D9-4369-9ED4-8AB80A27012F}" destId="{2A1A09FF-4A4F-4ADD-A3AF-5F3CCB5759E1}" srcOrd="2" destOrd="0" presId="urn:microsoft.com/office/officeart/2009/3/layout/StepUpProcess"/>
    <dgm:cxn modelId="{BA212962-B4DC-4FF6-BA84-1E296A7E2465}" type="presParOf" srcId="{FFACA312-3880-4EFE-B597-D765651BFCE1}" destId="{84A87586-A416-44FB-831C-CAB8C884DC05}" srcOrd="9" destOrd="0" presId="urn:microsoft.com/office/officeart/2009/3/layout/StepUpProcess"/>
    <dgm:cxn modelId="{9C9A3FE8-6896-43A4-8C32-777836ED1571}" type="presParOf" srcId="{84A87586-A416-44FB-831C-CAB8C884DC05}" destId="{5914F621-3AF5-44A3-80DB-58D6429E8086}" srcOrd="0" destOrd="0" presId="urn:microsoft.com/office/officeart/2009/3/layout/StepUpProcess"/>
    <dgm:cxn modelId="{E07380B6-50BA-4514-9CB4-6A78F09C9739}" type="presParOf" srcId="{FFACA312-3880-4EFE-B597-D765651BFCE1}" destId="{5F29E3B7-F608-4A3A-AACB-509FDB1C11C0}" srcOrd="10" destOrd="0" presId="urn:microsoft.com/office/officeart/2009/3/layout/StepUpProcess"/>
    <dgm:cxn modelId="{C62F9A8D-F0DD-4E0B-8C2E-EA2BAB6EDAA3}" type="presParOf" srcId="{5F29E3B7-F608-4A3A-AACB-509FDB1C11C0}" destId="{35490741-E9A9-47E2-85BA-7A4086C9C39B}" srcOrd="0" destOrd="0" presId="urn:microsoft.com/office/officeart/2009/3/layout/StepUpProcess"/>
    <dgm:cxn modelId="{4AF16A4A-60D5-4952-A820-9F69A85C4316}" type="presParOf" srcId="{5F29E3B7-F608-4A3A-AACB-509FDB1C11C0}" destId="{FC07BFAD-85B6-4565-A892-E42838841AE0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6F368-21F6-40A7-A50E-8E6190A10737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t-LT"/>
        </a:p>
      </dgm:t>
    </dgm:pt>
    <dgm:pt modelId="{55E285B6-5813-47C3-AB3F-08515350FDE2}">
      <dgm:prSet phldrT="[Text]" phldr="0"/>
      <dgm:spPr/>
      <dgm:t>
        <a:bodyPr/>
        <a:lstStyle/>
        <a:p>
          <a:r>
            <a:rPr lang="lt-LT"/>
            <a:t>SOPA</a:t>
          </a:r>
        </a:p>
      </dgm:t>
    </dgm:pt>
    <dgm:pt modelId="{94C44B28-8C99-491F-8F16-C2552919E602}" type="parTrans" cxnId="{D9F25AA6-EEE3-4197-938F-15ED107852FE}">
      <dgm:prSet/>
      <dgm:spPr/>
      <dgm:t>
        <a:bodyPr/>
        <a:lstStyle/>
        <a:p>
          <a:endParaRPr lang="lt-LT"/>
        </a:p>
      </dgm:t>
    </dgm:pt>
    <dgm:pt modelId="{84DF0AAE-8C49-46AA-A306-924C757D00CE}" type="sibTrans" cxnId="{D9F25AA6-EEE3-4197-938F-15ED107852FE}">
      <dgm:prSet/>
      <dgm:spPr/>
      <dgm:t>
        <a:bodyPr/>
        <a:lstStyle/>
        <a:p>
          <a:endParaRPr lang="lt-LT"/>
        </a:p>
      </dgm:t>
    </dgm:pt>
    <dgm:pt modelId="{06ED35CC-9CF6-406E-9D56-84A8987ACB7D}" type="asst">
      <dgm:prSet phldrT="[Text]" phldr="0"/>
      <dgm:spPr/>
      <dgm:t>
        <a:bodyPr/>
        <a:lstStyle/>
        <a:p>
          <a:r>
            <a:rPr lang="lt-LT"/>
            <a:t>Partners</a:t>
          </a:r>
        </a:p>
      </dgm:t>
    </dgm:pt>
    <dgm:pt modelId="{D397BD5D-4B75-477A-A591-B3E0E70A0B5F}" type="parTrans" cxnId="{A4629411-C493-48EA-AD78-6544D4AC7F7B}">
      <dgm:prSet/>
      <dgm:spPr/>
      <dgm:t>
        <a:bodyPr/>
        <a:lstStyle/>
        <a:p>
          <a:endParaRPr lang="lt-LT"/>
        </a:p>
      </dgm:t>
    </dgm:pt>
    <dgm:pt modelId="{97DFDD2B-6D1B-487C-9194-6621593DB3FB}" type="sibTrans" cxnId="{A4629411-C493-48EA-AD78-6544D4AC7F7B}">
      <dgm:prSet/>
      <dgm:spPr/>
      <dgm:t>
        <a:bodyPr/>
        <a:lstStyle/>
        <a:p>
          <a:endParaRPr lang="lt-LT"/>
        </a:p>
      </dgm:t>
    </dgm:pt>
    <dgm:pt modelId="{65589305-BD48-4995-8855-F7F22C448688}">
      <dgm:prSet phldrT="[Text]" phldr="0"/>
      <dgm:spPr/>
      <dgm:t>
        <a:bodyPr/>
        <a:lstStyle/>
        <a:p>
          <a:r>
            <a:rPr lang="lt-LT"/>
            <a:t>Employers</a:t>
          </a:r>
        </a:p>
      </dgm:t>
    </dgm:pt>
    <dgm:pt modelId="{0AA7E983-DE01-4B5A-87BB-4DABA224BE0C}" type="parTrans" cxnId="{D631B72E-112E-4ECE-8F67-511183679727}">
      <dgm:prSet/>
      <dgm:spPr/>
      <dgm:t>
        <a:bodyPr/>
        <a:lstStyle/>
        <a:p>
          <a:endParaRPr lang="lt-LT"/>
        </a:p>
      </dgm:t>
    </dgm:pt>
    <dgm:pt modelId="{16A64D1B-F8B8-4191-AC44-19FA81C84DBC}" type="sibTrans" cxnId="{D631B72E-112E-4ECE-8F67-511183679727}">
      <dgm:prSet/>
      <dgm:spPr/>
      <dgm:t>
        <a:bodyPr/>
        <a:lstStyle/>
        <a:p>
          <a:endParaRPr lang="lt-LT"/>
        </a:p>
      </dgm:t>
    </dgm:pt>
    <dgm:pt modelId="{8001266C-A343-4E71-A5A3-EE9A0EDE7385}">
      <dgm:prSet phldrT="[Text]" phldr="0"/>
      <dgm:spPr/>
      <dgm:t>
        <a:bodyPr/>
        <a:lstStyle/>
        <a:p>
          <a:r>
            <a:rPr lang="lt-LT"/>
            <a:t>People with disabilities</a:t>
          </a:r>
        </a:p>
      </dgm:t>
    </dgm:pt>
    <dgm:pt modelId="{351996CA-F9E6-4C78-A986-610ADEAC199E}" type="parTrans" cxnId="{19886D23-F07E-4D49-A472-A75D10E2CA27}">
      <dgm:prSet/>
      <dgm:spPr/>
      <dgm:t>
        <a:bodyPr/>
        <a:lstStyle/>
        <a:p>
          <a:endParaRPr lang="lt-LT"/>
        </a:p>
      </dgm:t>
    </dgm:pt>
    <dgm:pt modelId="{8DCF2E17-4923-4626-9925-4434BF8309F2}" type="sibTrans" cxnId="{19886D23-F07E-4D49-A472-A75D10E2CA27}">
      <dgm:prSet/>
      <dgm:spPr/>
      <dgm:t>
        <a:bodyPr/>
        <a:lstStyle/>
        <a:p>
          <a:endParaRPr lang="lt-LT"/>
        </a:p>
      </dgm:t>
    </dgm:pt>
    <dgm:pt modelId="{51A0ABCD-B651-4741-8BE9-5D0EC90FDA36}" type="asst">
      <dgm:prSet phldrT="[Text]" phldr="0"/>
      <dgm:spPr/>
      <dgm:t>
        <a:bodyPr/>
        <a:lstStyle/>
        <a:p>
          <a:r>
            <a:rPr lang="lt-LT"/>
            <a:t>People with disabilities</a:t>
          </a:r>
        </a:p>
      </dgm:t>
    </dgm:pt>
    <dgm:pt modelId="{8B47D8E9-88C9-49C5-824A-FF9DD1E3C4FD}" type="parTrans" cxnId="{D9633E1A-B5D3-41F8-8959-45C1542FF334}">
      <dgm:prSet/>
      <dgm:spPr/>
      <dgm:t>
        <a:bodyPr/>
        <a:lstStyle/>
        <a:p>
          <a:endParaRPr lang="lt-LT"/>
        </a:p>
      </dgm:t>
    </dgm:pt>
    <dgm:pt modelId="{B15B8996-A1DB-4379-9462-EFF5D5A80006}" type="sibTrans" cxnId="{D9633E1A-B5D3-41F8-8959-45C1542FF334}">
      <dgm:prSet/>
      <dgm:spPr/>
      <dgm:t>
        <a:bodyPr/>
        <a:lstStyle/>
        <a:p>
          <a:endParaRPr lang="lt-LT"/>
        </a:p>
      </dgm:t>
    </dgm:pt>
    <dgm:pt modelId="{39A65A27-5989-4DDC-BBBC-FFD9A53AEA96}" type="asst">
      <dgm:prSet phldrT="[Text]" phldr="0"/>
      <dgm:spPr/>
      <dgm:t>
        <a:bodyPr/>
        <a:lstStyle/>
        <a:p>
          <a:r>
            <a:rPr lang="lt-LT"/>
            <a:t>Employers </a:t>
          </a:r>
        </a:p>
      </dgm:t>
    </dgm:pt>
    <dgm:pt modelId="{1FB1E3FA-7BC1-43BC-8523-D71016058CF4}" type="parTrans" cxnId="{1008C204-F001-46B8-9C71-6A82B0F910F4}">
      <dgm:prSet/>
      <dgm:spPr/>
      <dgm:t>
        <a:bodyPr/>
        <a:lstStyle/>
        <a:p>
          <a:endParaRPr lang="lt-LT"/>
        </a:p>
      </dgm:t>
    </dgm:pt>
    <dgm:pt modelId="{745CF0FB-DAAB-4B4A-B3ED-E2AF7BA8C407}" type="sibTrans" cxnId="{1008C204-F001-46B8-9C71-6A82B0F910F4}">
      <dgm:prSet/>
      <dgm:spPr/>
      <dgm:t>
        <a:bodyPr/>
        <a:lstStyle/>
        <a:p>
          <a:endParaRPr lang="lt-LT"/>
        </a:p>
      </dgm:t>
    </dgm:pt>
    <dgm:pt modelId="{E088E157-E790-4FED-B628-1017B095D550}" type="pres">
      <dgm:prSet presAssocID="{8856F368-21F6-40A7-A50E-8E6190A107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E31264-52BB-4DDA-8144-8CB88A0FEC6D}" type="pres">
      <dgm:prSet presAssocID="{55E285B6-5813-47C3-AB3F-08515350FDE2}" presName="hierRoot1" presStyleCnt="0">
        <dgm:presLayoutVars>
          <dgm:hierBranch val="init"/>
        </dgm:presLayoutVars>
      </dgm:prSet>
      <dgm:spPr/>
    </dgm:pt>
    <dgm:pt modelId="{B0F8E017-F653-4FEA-A3AC-DFB150AF79EB}" type="pres">
      <dgm:prSet presAssocID="{55E285B6-5813-47C3-AB3F-08515350FDE2}" presName="rootComposite1" presStyleCnt="0"/>
      <dgm:spPr/>
    </dgm:pt>
    <dgm:pt modelId="{21D420BE-952A-4F6E-89A1-1741B22761E1}" type="pres">
      <dgm:prSet presAssocID="{55E285B6-5813-47C3-AB3F-08515350FDE2}" presName="rootText1" presStyleLbl="node0" presStyleIdx="0" presStyleCnt="1">
        <dgm:presLayoutVars>
          <dgm:chPref val="3"/>
        </dgm:presLayoutVars>
      </dgm:prSet>
      <dgm:spPr/>
    </dgm:pt>
    <dgm:pt modelId="{0BE8F9C1-00B5-4E6E-80AC-EDA583BBE645}" type="pres">
      <dgm:prSet presAssocID="{55E285B6-5813-47C3-AB3F-08515350FDE2}" presName="rootConnector1" presStyleLbl="node1" presStyleIdx="0" presStyleCnt="0"/>
      <dgm:spPr/>
    </dgm:pt>
    <dgm:pt modelId="{FD434254-30FF-4770-B152-4084F284A3A1}" type="pres">
      <dgm:prSet presAssocID="{55E285B6-5813-47C3-AB3F-08515350FDE2}" presName="hierChild2" presStyleCnt="0"/>
      <dgm:spPr/>
    </dgm:pt>
    <dgm:pt modelId="{C8516A42-532A-496F-97F2-7CFB962A76D7}" type="pres">
      <dgm:prSet presAssocID="{0AA7E983-DE01-4B5A-87BB-4DABA224BE0C}" presName="Name37" presStyleLbl="parChTrans1D2" presStyleIdx="0" presStyleCnt="3"/>
      <dgm:spPr/>
    </dgm:pt>
    <dgm:pt modelId="{BACD01FB-CEE1-45F3-80DC-B1C38FAF3692}" type="pres">
      <dgm:prSet presAssocID="{65589305-BD48-4995-8855-F7F22C448688}" presName="hierRoot2" presStyleCnt="0">
        <dgm:presLayoutVars>
          <dgm:hierBranch val="init"/>
        </dgm:presLayoutVars>
      </dgm:prSet>
      <dgm:spPr/>
    </dgm:pt>
    <dgm:pt modelId="{18D862E8-1B72-455A-A462-1A0160718284}" type="pres">
      <dgm:prSet presAssocID="{65589305-BD48-4995-8855-F7F22C448688}" presName="rootComposite" presStyleCnt="0"/>
      <dgm:spPr/>
    </dgm:pt>
    <dgm:pt modelId="{6EF85407-211B-43EF-97AE-91283161F869}" type="pres">
      <dgm:prSet presAssocID="{65589305-BD48-4995-8855-F7F22C448688}" presName="rootText" presStyleLbl="node2" presStyleIdx="0" presStyleCnt="2">
        <dgm:presLayoutVars>
          <dgm:chPref val="3"/>
        </dgm:presLayoutVars>
      </dgm:prSet>
      <dgm:spPr/>
    </dgm:pt>
    <dgm:pt modelId="{819C9A7C-7E4F-4AD8-97F1-3BDD91B3F3FF}" type="pres">
      <dgm:prSet presAssocID="{65589305-BD48-4995-8855-F7F22C448688}" presName="rootConnector" presStyleLbl="node2" presStyleIdx="0" presStyleCnt="2"/>
      <dgm:spPr/>
    </dgm:pt>
    <dgm:pt modelId="{A3D625E9-9E6F-4744-BC64-BFEC62BFF3D6}" type="pres">
      <dgm:prSet presAssocID="{65589305-BD48-4995-8855-F7F22C448688}" presName="hierChild4" presStyleCnt="0"/>
      <dgm:spPr/>
    </dgm:pt>
    <dgm:pt modelId="{D4D4166F-C081-4292-AD89-EF546DB188DB}" type="pres">
      <dgm:prSet presAssocID="{65589305-BD48-4995-8855-F7F22C448688}" presName="hierChild5" presStyleCnt="0"/>
      <dgm:spPr/>
    </dgm:pt>
    <dgm:pt modelId="{57951FD9-E55C-498C-AD08-17CBF3703FB3}" type="pres">
      <dgm:prSet presAssocID="{351996CA-F9E6-4C78-A986-610ADEAC199E}" presName="Name37" presStyleLbl="parChTrans1D2" presStyleIdx="1" presStyleCnt="3"/>
      <dgm:spPr/>
    </dgm:pt>
    <dgm:pt modelId="{D356B09E-ADD2-459D-804F-0B65C0DBC0B3}" type="pres">
      <dgm:prSet presAssocID="{8001266C-A343-4E71-A5A3-EE9A0EDE7385}" presName="hierRoot2" presStyleCnt="0">
        <dgm:presLayoutVars>
          <dgm:hierBranch val="init"/>
        </dgm:presLayoutVars>
      </dgm:prSet>
      <dgm:spPr/>
    </dgm:pt>
    <dgm:pt modelId="{868309B2-A2F5-4C83-8466-9B376C25AF07}" type="pres">
      <dgm:prSet presAssocID="{8001266C-A343-4E71-A5A3-EE9A0EDE7385}" presName="rootComposite" presStyleCnt="0"/>
      <dgm:spPr/>
    </dgm:pt>
    <dgm:pt modelId="{8FC28D00-D847-4747-B6B7-A0DB4F999C60}" type="pres">
      <dgm:prSet presAssocID="{8001266C-A343-4E71-A5A3-EE9A0EDE7385}" presName="rootText" presStyleLbl="node2" presStyleIdx="1" presStyleCnt="2">
        <dgm:presLayoutVars>
          <dgm:chPref val="3"/>
        </dgm:presLayoutVars>
      </dgm:prSet>
      <dgm:spPr/>
    </dgm:pt>
    <dgm:pt modelId="{3C6F30B0-DBC7-41E1-8874-34370DBAF217}" type="pres">
      <dgm:prSet presAssocID="{8001266C-A343-4E71-A5A3-EE9A0EDE7385}" presName="rootConnector" presStyleLbl="node2" presStyleIdx="1" presStyleCnt="2"/>
      <dgm:spPr/>
    </dgm:pt>
    <dgm:pt modelId="{F445AFBC-EB95-4136-BFED-78A90DBD4600}" type="pres">
      <dgm:prSet presAssocID="{8001266C-A343-4E71-A5A3-EE9A0EDE7385}" presName="hierChild4" presStyleCnt="0"/>
      <dgm:spPr/>
    </dgm:pt>
    <dgm:pt modelId="{B573C98F-BD9E-4FFC-BF37-1A440F1C927C}" type="pres">
      <dgm:prSet presAssocID="{8001266C-A343-4E71-A5A3-EE9A0EDE7385}" presName="hierChild5" presStyleCnt="0"/>
      <dgm:spPr/>
    </dgm:pt>
    <dgm:pt modelId="{E42A5742-0C5B-43A2-9C7A-7BBE681941B0}" type="pres">
      <dgm:prSet presAssocID="{55E285B6-5813-47C3-AB3F-08515350FDE2}" presName="hierChild3" presStyleCnt="0"/>
      <dgm:spPr/>
    </dgm:pt>
    <dgm:pt modelId="{9048BA4E-0951-4CEB-8F4B-263070060AA0}" type="pres">
      <dgm:prSet presAssocID="{D397BD5D-4B75-477A-A591-B3E0E70A0B5F}" presName="Name111" presStyleLbl="parChTrans1D2" presStyleIdx="2" presStyleCnt="3"/>
      <dgm:spPr/>
    </dgm:pt>
    <dgm:pt modelId="{4F179FF4-6564-4F67-98E9-29D9F61B8C62}" type="pres">
      <dgm:prSet presAssocID="{06ED35CC-9CF6-406E-9D56-84A8987ACB7D}" presName="hierRoot3" presStyleCnt="0">
        <dgm:presLayoutVars>
          <dgm:hierBranch val="init"/>
        </dgm:presLayoutVars>
      </dgm:prSet>
      <dgm:spPr/>
    </dgm:pt>
    <dgm:pt modelId="{26BAFD65-81FB-4707-95A4-44DB3B219C4C}" type="pres">
      <dgm:prSet presAssocID="{06ED35CC-9CF6-406E-9D56-84A8987ACB7D}" presName="rootComposite3" presStyleCnt="0"/>
      <dgm:spPr/>
    </dgm:pt>
    <dgm:pt modelId="{78B9E193-4BFF-490F-8D86-8CC937A63F9B}" type="pres">
      <dgm:prSet presAssocID="{06ED35CC-9CF6-406E-9D56-84A8987ACB7D}" presName="rootText3" presStyleLbl="asst1" presStyleIdx="0" presStyleCnt="3">
        <dgm:presLayoutVars>
          <dgm:chPref val="3"/>
        </dgm:presLayoutVars>
      </dgm:prSet>
      <dgm:spPr/>
    </dgm:pt>
    <dgm:pt modelId="{E4527777-E776-410D-963E-6B4A8DA77452}" type="pres">
      <dgm:prSet presAssocID="{06ED35CC-9CF6-406E-9D56-84A8987ACB7D}" presName="rootConnector3" presStyleLbl="asst1" presStyleIdx="0" presStyleCnt="3"/>
      <dgm:spPr/>
    </dgm:pt>
    <dgm:pt modelId="{06E99775-F1F6-4B82-8363-D1CBD60E7123}" type="pres">
      <dgm:prSet presAssocID="{06ED35CC-9CF6-406E-9D56-84A8987ACB7D}" presName="hierChild6" presStyleCnt="0"/>
      <dgm:spPr/>
    </dgm:pt>
    <dgm:pt modelId="{ABE42A0D-D18F-412C-AC44-5CBF891AAB10}" type="pres">
      <dgm:prSet presAssocID="{06ED35CC-9CF6-406E-9D56-84A8987ACB7D}" presName="hierChild7" presStyleCnt="0"/>
      <dgm:spPr/>
    </dgm:pt>
    <dgm:pt modelId="{6570929C-5A95-4937-A1C9-48A335F14434}" type="pres">
      <dgm:prSet presAssocID="{8B47D8E9-88C9-49C5-824A-FF9DD1E3C4FD}" presName="Name111" presStyleLbl="parChTrans1D3" presStyleIdx="0" presStyleCnt="2"/>
      <dgm:spPr/>
    </dgm:pt>
    <dgm:pt modelId="{E6D05D94-A696-4A54-BB31-38FA4EF35DE9}" type="pres">
      <dgm:prSet presAssocID="{51A0ABCD-B651-4741-8BE9-5D0EC90FDA36}" presName="hierRoot3" presStyleCnt="0">
        <dgm:presLayoutVars>
          <dgm:hierBranch val="init"/>
        </dgm:presLayoutVars>
      </dgm:prSet>
      <dgm:spPr/>
    </dgm:pt>
    <dgm:pt modelId="{5D275EDA-CCA3-4524-B93A-844DA26B3E8F}" type="pres">
      <dgm:prSet presAssocID="{51A0ABCD-B651-4741-8BE9-5D0EC90FDA36}" presName="rootComposite3" presStyleCnt="0"/>
      <dgm:spPr/>
    </dgm:pt>
    <dgm:pt modelId="{BB60CE2A-D731-44F0-BE40-1145843CFA07}" type="pres">
      <dgm:prSet presAssocID="{51A0ABCD-B651-4741-8BE9-5D0EC90FDA36}" presName="rootText3" presStyleLbl="asst1" presStyleIdx="1" presStyleCnt="3">
        <dgm:presLayoutVars>
          <dgm:chPref val="3"/>
        </dgm:presLayoutVars>
      </dgm:prSet>
      <dgm:spPr/>
    </dgm:pt>
    <dgm:pt modelId="{273C9A85-D85E-4446-8E59-CEBD282E1F55}" type="pres">
      <dgm:prSet presAssocID="{51A0ABCD-B651-4741-8BE9-5D0EC90FDA36}" presName="rootConnector3" presStyleLbl="asst1" presStyleIdx="1" presStyleCnt="3"/>
      <dgm:spPr/>
    </dgm:pt>
    <dgm:pt modelId="{B8390F38-62B6-4DC1-9047-CAEBA393BAD8}" type="pres">
      <dgm:prSet presAssocID="{51A0ABCD-B651-4741-8BE9-5D0EC90FDA36}" presName="hierChild6" presStyleCnt="0"/>
      <dgm:spPr/>
    </dgm:pt>
    <dgm:pt modelId="{F17DD843-17F2-4D10-B7F8-8C98A8E7393A}" type="pres">
      <dgm:prSet presAssocID="{51A0ABCD-B651-4741-8BE9-5D0EC90FDA36}" presName="hierChild7" presStyleCnt="0"/>
      <dgm:spPr/>
    </dgm:pt>
    <dgm:pt modelId="{539119B4-F2D5-45A6-9140-BD98F4417500}" type="pres">
      <dgm:prSet presAssocID="{1FB1E3FA-7BC1-43BC-8523-D71016058CF4}" presName="Name111" presStyleLbl="parChTrans1D3" presStyleIdx="1" presStyleCnt="2"/>
      <dgm:spPr/>
    </dgm:pt>
    <dgm:pt modelId="{3BBA56B7-DC22-4B69-9327-2599BA24BE27}" type="pres">
      <dgm:prSet presAssocID="{39A65A27-5989-4DDC-BBBC-FFD9A53AEA96}" presName="hierRoot3" presStyleCnt="0">
        <dgm:presLayoutVars>
          <dgm:hierBranch val="init"/>
        </dgm:presLayoutVars>
      </dgm:prSet>
      <dgm:spPr/>
    </dgm:pt>
    <dgm:pt modelId="{E32F41B5-C79C-4032-A609-AC33D5DE186D}" type="pres">
      <dgm:prSet presAssocID="{39A65A27-5989-4DDC-BBBC-FFD9A53AEA96}" presName="rootComposite3" presStyleCnt="0"/>
      <dgm:spPr/>
    </dgm:pt>
    <dgm:pt modelId="{876C5977-257A-407A-8C4B-32FCC698C1CF}" type="pres">
      <dgm:prSet presAssocID="{39A65A27-5989-4DDC-BBBC-FFD9A53AEA96}" presName="rootText3" presStyleLbl="asst1" presStyleIdx="2" presStyleCnt="3">
        <dgm:presLayoutVars>
          <dgm:chPref val="3"/>
        </dgm:presLayoutVars>
      </dgm:prSet>
      <dgm:spPr/>
    </dgm:pt>
    <dgm:pt modelId="{E0FA9FCC-7E27-4DE2-9127-4F42E8834666}" type="pres">
      <dgm:prSet presAssocID="{39A65A27-5989-4DDC-BBBC-FFD9A53AEA96}" presName="rootConnector3" presStyleLbl="asst1" presStyleIdx="2" presStyleCnt="3"/>
      <dgm:spPr/>
    </dgm:pt>
    <dgm:pt modelId="{7C397ABA-791F-48DF-98C7-1E775D42EEB3}" type="pres">
      <dgm:prSet presAssocID="{39A65A27-5989-4DDC-BBBC-FFD9A53AEA96}" presName="hierChild6" presStyleCnt="0"/>
      <dgm:spPr/>
    </dgm:pt>
    <dgm:pt modelId="{61DDAC73-D022-4B9F-9E21-DF8D83759D8F}" type="pres">
      <dgm:prSet presAssocID="{39A65A27-5989-4DDC-BBBC-FFD9A53AEA96}" presName="hierChild7" presStyleCnt="0"/>
      <dgm:spPr/>
    </dgm:pt>
  </dgm:ptLst>
  <dgm:cxnLst>
    <dgm:cxn modelId="{1008C204-F001-46B8-9C71-6A82B0F910F4}" srcId="{06ED35CC-9CF6-406E-9D56-84A8987ACB7D}" destId="{39A65A27-5989-4DDC-BBBC-FFD9A53AEA96}" srcOrd="1" destOrd="0" parTransId="{1FB1E3FA-7BC1-43BC-8523-D71016058CF4}" sibTransId="{745CF0FB-DAAB-4B4A-B3ED-E2AF7BA8C407}"/>
    <dgm:cxn modelId="{2C751C0F-8923-4339-8138-2D8A5C3904A8}" type="presOf" srcId="{06ED35CC-9CF6-406E-9D56-84A8987ACB7D}" destId="{E4527777-E776-410D-963E-6B4A8DA77452}" srcOrd="1" destOrd="0" presId="urn:microsoft.com/office/officeart/2005/8/layout/orgChart1"/>
    <dgm:cxn modelId="{A4629411-C493-48EA-AD78-6544D4AC7F7B}" srcId="{55E285B6-5813-47C3-AB3F-08515350FDE2}" destId="{06ED35CC-9CF6-406E-9D56-84A8987ACB7D}" srcOrd="0" destOrd="0" parTransId="{D397BD5D-4B75-477A-A591-B3E0E70A0B5F}" sibTransId="{97DFDD2B-6D1B-487C-9194-6621593DB3FB}"/>
    <dgm:cxn modelId="{D9633E1A-B5D3-41F8-8959-45C1542FF334}" srcId="{06ED35CC-9CF6-406E-9D56-84A8987ACB7D}" destId="{51A0ABCD-B651-4741-8BE9-5D0EC90FDA36}" srcOrd="0" destOrd="0" parTransId="{8B47D8E9-88C9-49C5-824A-FF9DD1E3C4FD}" sibTransId="{B15B8996-A1DB-4379-9462-EFF5D5A80006}"/>
    <dgm:cxn modelId="{19886D23-F07E-4D49-A472-A75D10E2CA27}" srcId="{55E285B6-5813-47C3-AB3F-08515350FDE2}" destId="{8001266C-A343-4E71-A5A3-EE9A0EDE7385}" srcOrd="2" destOrd="0" parTransId="{351996CA-F9E6-4C78-A986-610ADEAC199E}" sibTransId="{8DCF2E17-4923-4626-9925-4434BF8309F2}"/>
    <dgm:cxn modelId="{F001B729-733C-4CE7-B3F1-064B61606DCD}" type="presOf" srcId="{8001266C-A343-4E71-A5A3-EE9A0EDE7385}" destId="{8FC28D00-D847-4747-B6B7-A0DB4F999C60}" srcOrd="0" destOrd="0" presId="urn:microsoft.com/office/officeart/2005/8/layout/orgChart1"/>
    <dgm:cxn modelId="{D631B72E-112E-4ECE-8F67-511183679727}" srcId="{55E285B6-5813-47C3-AB3F-08515350FDE2}" destId="{65589305-BD48-4995-8855-F7F22C448688}" srcOrd="1" destOrd="0" parTransId="{0AA7E983-DE01-4B5A-87BB-4DABA224BE0C}" sibTransId="{16A64D1B-F8B8-4191-AC44-19FA81C84DBC}"/>
    <dgm:cxn modelId="{E9088C38-47CC-4354-9638-B8A747814DB6}" type="presOf" srcId="{39A65A27-5989-4DDC-BBBC-FFD9A53AEA96}" destId="{E0FA9FCC-7E27-4DE2-9127-4F42E8834666}" srcOrd="1" destOrd="0" presId="urn:microsoft.com/office/officeart/2005/8/layout/orgChart1"/>
    <dgm:cxn modelId="{922E5C3B-7999-453D-B2BF-318D94E08F3B}" type="presOf" srcId="{8B47D8E9-88C9-49C5-824A-FF9DD1E3C4FD}" destId="{6570929C-5A95-4937-A1C9-48A335F14434}" srcOrd="0" destOrd="0" presId="urn:microsoft.com/office/officeart/2005/8/layout/orgChart1"/>
    <dgm:cxn modelId="{97ED8746-DA08-4172-BB97-859344B48AD6}" type="presOf" srcId="{06ED35CC-9CF6-406E-9D56-84A8987ACB7D}" destId="{78B9E193-4BFF-490F-8D86-8CC937A63F9B}" srcOrd="0" destOrd="0" presId="urn:microsoft.com/office/officeart/2005/8/layout/orgChart1"/>
    <dgm:cxn modelId="{EC5D654A-3F83-4892-A6E8-675787CC2112}" type="presOf" srcId="{55E285B6-5813-47C3-AB3F-08515350FDE2}" destId="{0BE8F9C1-00B5-4E6E-80AC-EDA583BBE645}" srcOrd="1" destOrd="0" presId="urn:microsoft.com/office/officeart/2005/8/layout/orgChart1"/>
    <dgm:cxn modelId="{2DAC1B6C-47DA-49A1-AF93-9C47280BF3C5}" type="presOf" srcId="{8856F368-21F6-40A7-A50E-8E6190A10737}" destId="{E088E157-E790-4FED-B628-1017B095D550}" srcOrd="0" destOrd="0" presId="urn:microsoft.com/office/officeart/2005/8/layout/orgChart1"/>
    <dgm:cxn modelId="{35DB274F-08F6-4E05-914B-AAB964BCBA7A}" type="presOf" srcId="{65589305-BD48-4995-8855-F7F22C448688}" destId="{819C9A7C-7E4F-4AD8-97F1-3BDD91B3F3FF}" srcOrd="1" destOrd="0" presId="urn:microsoft.com/office/officeart/2005/8/layout/orgChart1"/>
    <dgm:cxn modelId="{5BC1C64F-4FDC-472E-A62D-199E0B15B4C6}" type="presOf" srcId="{1FB1E3FA-7BC1-43BC-8523-D71016058CF4}" destId="{539119B4-F2D5-45A6-9140-BD98F4417500}" srcOrd="0" destOrd="0" presId="urn:microsoft.com/office/officeart/2005/8/layout/orgChart1"/>
    <dgm:cxn modelId="{49522855-4EF1-470D-9C11-622E9CED2B89}" type="presOf" srcId="{65589305-BD48-4995-8855-F7F22C448688}" destId="{6EF85407-211B-43EF-97AE-91283161F869}" srcOrd="0" destOrd="0" presId="urn:microsoft.com/office/officeart/2005/8/layout/orgChart1"/>
    <dgm:cxn modelId="{D0BD4956-88FA-43E8-87E3-5D1D497C353A}" type="presOf" srcId="{351996CA-F9E6-4C78-A986-610ADEAC199E}" destId="{57951FD9-E55C-498C-AD08-17CBF3703FB3}" srcOrd="0" destOrd="0" presId="urn:microsoft.com/office/officeart/2005/8/layout/orgChart1"/>
    <dgm:cxn modelId="{FC6B7557-0C9E-4167-87F8-C28EB21B6079}" type="presOf" srcId="{D397BD5D-4B75-477A-A591-B3E0E70A0B5F}" destId="{9048BA4E-0951-4CEB-8F4B-263070060AA0}" srcOrd="0" destOrd="0" presId="urn:microsoft.com/office/officeart/2005/8/layout/orgChart1"/>
    <dgm:cxn modelId="{E2DA337A-843B-4A22-A0D6-368600E82432}" type="presOf" srcId="{51A0ABCD-B651-4741-8BE9-5D0EC90FDA36}" destId="{BB60CE2A-D731-44F0-BE40-1145843CFA07}" srcOrd="0" destOrd="0" presId="urn:microsoft.com/office/officeart/2005/8/layout/orgChart1"/>
    <dgm:cxn modelId="{D9F25AA6-EEE3-4197-938F-15ED107852FE}" srcId="{8856F368-21F6-40A7-A50E-8E6190A10737}" destId="{55E285B6-5813-47C3-AB3F-08515350FDE2}" srcOrd="0" destOrd="0" parTransId="{94C44B28-8C99-491F-8F16-C2552919E602}" sibTransId="{84DF0AAE-8C49-46AA-A306-924C757D00CE}"/>
    <dgm:cxn modelId="{D391D3B7-361C-4053-BA25-02C544796A5C}" type="presOf" srcId="{51A0ABCD-B651-4741-8BE9-5D0EC90FDA36}" destId="{273C9A85-D85E-4446-8E59-CEBD282E1F55}" srcOrd="1" destOrd="0" presId="urn:microsoft.com/office/officeart/2005/8/layout/orgChart1"/>
    <dgm:cxn modelId="{8FE279BF-1EE7-4FE8-82C7-B19D20FBBB04}" type="presOf" srcId="{39A65A27-5989-4DDC-BBBC-FFD9A53AEA96}" destId="{876C5977-257A-407A-8C4B-32FCC698C1CF}" srcOrd="0" destOrd="0" presId="urn:microsoft.com/office/officeart/2005/8/layout/orgChart1"/>
    <dgm:cxn modelId="{CD7923C5-7C07-43C0-BA7D-99E8BA63B565}" type="presOf" srcId="{55E285B6-5813-47C3-AB3F-08515350FDE2}" destId="{21D420BE-952A-4F6E-89A1-1741B22761E1}" srcOrd="0" destOrd="0" presId="urn:microsoft.com/office/officeart/2005/8/layout/orgChart1"/>
    <dgm:cxn modelId="{269B27CE-A3DA-457D-B5D6-1BCFF7547E9F}" type="presOf" srcId="{0AA7E983-DE01-4B5A-87BB-4DABA224BE0C}" destId="{C8516A42-532A-496F-97F2-7CFB962A76D7}" srcOrd="0" destOrd="0" presId="urn:microsoft.com/office/officeart/2005/8/layout/orgChart1"/>
    <dgm:cxn modelId="{8D55FCEA-7D4E-4900-B774-84639E2222FF}" type="presOf" srcId="{8001266C-A343-4E71-A5A3-EE9A0EDE7385}" destId="{3C6F30B0-DBC7-41E1-8874-34370DBAF217}" srcOrd="1" destOrd="0" presId="urn:microsoft.com/office/officeart/2005/8/layout/orgChart1"/>
    <dgm:cxn modelId="{6997178D-0510-4041-A79F-3712A20E515B}" type="presParOf" srcId="{E088E157-E790-4FED-B628-1017B095D550}" destId="{CFE31264-52BB-4DDA-8144-8CB88A0FEC6D}" srcOrd="0" destOrd="0" presId="urn:microsoft.com/office/officeart/2005/8/layout/orgChart1"/>
    <dgm:cxn modelId="{6A74C4A6-E0FB-4804-956D-33D233AC7D50}" type="presParOf" srcId="{CFE31264-52BB-4DDA-8144-8CB88A0FEC6D}" destId="{B0F8E017-F653-4FEA-A3AC-DFB150AF79EB}" srcOrd="0" destOrd="0" presId="urn:microsoft.com/office/officeart/2005/8/layout/orgChart1"/>
    <dgm:cxn modelId="{99B44608-D35F-4343-90F2-718E47AB7DC5}" type="presParOf" srcId="{B0F8E017-F653-4FEA-A3AC-DFB150AF79EB}" destId="{21D420BE-952A-4F6E-89A1-1741B22761E1}" srcOrd="0" destOrd="0" presId="urn:microsoft.com/office/officeart/2005/8/layout/orgChart1"/>
    <dgm:cxn modelId="{C44003CC-25D6-4242-BE23-22ECFA3F2975}" type="presParOf" srcId="{B0F8E017-F653-4FEA-A3AC-DFB150AF79EB}" destId="{0BE8F9C1-00B5-4E6E-80AC-EDA583BBE645}" srcOrd="1" destOrd="0" presId="urn:microsoft.com/office/officeart/2005/8/layout/orgChart1"/>
    <dgm:cxn modelId="{4478AF84-E70C-4A3A-8007-66E5C4CAF225}" type="presParOf" srcId="{CFE31264-52BB-4DDA-8144-8CB88A0FEC6D}" destId="{FD434254-30FF-4770-B152-4084F284A3A1}" srcOrd="1" destOrd="0" presId="urn:microsoft.com/office/officeart/2005/8/layout/orgChart1"/>
    <dgm:cxn modelId="{94724F30-7E54-4ABC-A227-D53F39DD696B}" type="presParOf" srcId="{FD434254-30FF-4770-B152-4084F284A3A1}" destId="{C8516A42-532A-496F-97F2-7CFB962A76D7}" srcOrd="0" destOrd="0" presId="urn:microsoft.com/office/officeart/2005/8/layout/orgChart1"/>
    <dgm:cxn modelId="{F4328754-6B7C-40A2-88C8-BA0A6D68C780}" type="presParOf" srcId="{FD434254-30FF-4770-B152-4084F284A3A1}" destId="{BACD01FB-CEE1-45F3-80DC-B1C38FAF3692}" srcOrd="1" destOrd="0" presId="urn:microsoft.com/office/officeart/2005/8/layout/orgChart1"/>
    <dgm:cxn modelId="{E57DDF11-BB3E-48DB-BE72-B077B8287129}" type="presParOf" srcId="{BACD01FB-CEE1-45F3-80DC-B1C38FAF3692}" destId="{18D862E8-1B72-455A-A462-1A0160718284}" srcOrd="0" destOrd="0" presId="urn:microsoft.com/office/officeart/2005/8/layout/orgChart1"/>
    <dgm:cxn modelId="{F2FD5FC8-0FC4-414E-ACAA-94D06C8CFA01}" type="presParOf" srcId="{18D862E8-1B72-455A-A462-1A0160718284}" destId="{6EF85407-211B-43EF-97AE-91283161F869}" srcOrd="0" destOrd="0" presId="urn:microsoft.com/office/officeart/2005/8/layout/orgChart1"/>
    <dgm:cxn modelId="{9BE9BC20-827E-4D1E-8C8D-F76106A18D00}" type="presParOf" srcId="{18D862E8-1B72-455A-A462-1A0160718284}" destId="{819C9A7C-7E4F-4AD8-97F1-3BDD91B3F3FF}" srcOrd="1" destOrd="0" presId="urn:microsoft.com/office/officeart/2005/8/layout/orgChart1"/>
    <dgm:cxn modelId="{9D7DA540-7E80-4049-9FC0-C873124CE1CA}" type="presParOf" srcId="{BACD01FB-CEE1-45F3-80DC-B1C38FAF3692}" destId="{A3D625E9-9E6F-4744-BC64-BFEC62BFF3D6}" srcOrd="1" destOrd="0" presId="urn:microsoft.com/office/officeart/2005/8/layout/orgChart1"/>
    <dgm:cxn modelId="{8A257542-17D9-459C-B878-678020B69D2D}" type="presParOf" srcId="{BACD01FB-CEE1-45F3-80DC-B1C38FAF3692}" destId="{D4D4166F-C081-4292-AD89-EF546DB188DB}" srcOrd="2" destOrd="0" presId="urn:microsoft.com/office/officeart/2005/8/layout/orgChart1"/>
    <dgm:cxn modelId="{425FBB6E-6A67-4643-9E5D-8BEF15708FF5}" type="presParOf" srcId="{FD434254-30FF-4770-B152-4084F284A3A1}" destId="{57951FD9-E55C-498C-AD08-17CBF3703FB3}" srcOrd="2" destOrd="0" presId="urn:microsoft.com/office/officeart/2005/8/layout/orgChart1"/>
    <dgm:cxn modelId="{F4551744-E793-404F-8809-E3E99F6DFF6F}" type="presParOf" srcId="{FD434254-30FF-4770-B152-4084F284A3A1}" destId="{D356B09E-ADD2-459D-804F-0B65C0DBC0B3}" srcOrd="3" destOrd="0" presId="urn:microsoft.com/office/officeart/2005/8/layout/orgChart1"/>
    <dgm:cxn modelId="{7E9E9C49-E63C-4AA9-BA2D-33133CE4722E}" type="presParOf" srcId="{D356B09E-ADD2-459D-804F-0B65C0DBC0B3}" destId="{868309B2-A2F5-4C83-8466-9B376C25AF07}" srcOrd="0" destOrd="0" presId="urn:microsoft.com/office/officeart/2005/8/layout/orgChart1"/>
    <dgm:cxn modelId="{C8FA07CD-633B-46EB-83AD-BF57678F91F2}" type="presParOf" srcId="{868309B2-A2F5-4C83-8466-9B376C25AF07}" destId="{8FC28D00-D847-4747-B6B7-A0DB4F999C60}" srcOrd="0" destOrd="0" presId="urn:microsoft.com/office/officeart/2005/8/layout/orgChart1"/>
    <dgm:cxn modelId="{5B726C4E-503B-403E-8DE9-FDF742B948C0}" type="presParOf" srcId="{868309B2-A2F5-4C83-8466-9B376C25AF07}" destId="{3C6F30B0-DBC7-41E1-8874-34370DBAF217}" srcOrd="1" destOrd="0" presId="urn:microsoft.com/office/officeart/2005/8/layout/orgChart1"/>
    <dgm:cxn modelId="{E6C5755A-66BF-4505-B275-237505125C0D}" type="presParOf" srcId="{D356B09E-ADD2-459D-804F-0B65C0DBC0B3}" destId="{F445AFBC-EB95-4136-BFED-78A90DBD4600}" srcOrd="1" destOrd="0" presId="urn:microsoft.com/office/officeart/2005/8/layout/orgChart1"/>
    <dgm:cxn modelId="{200580F5-483B-44F5-B0C7-50929B06E5FA}" type="presParOf" srcId="{D356B09E-ADD2-459D-804F-0B65C0DBC0B3}" destId="{B573C98F-BD9E-4FFC-BF37-1A440F1C927C}" srcOrd="2" destOrd="0" presId="urn:microsoft.com/office/officeart/2005/8/layout/orgChart1"/>
    <dgm:cxn modelId="{8131D89D-2C41-4703-82A9-077D12CC758D}" type="presParOf" srcId="{CFE31264-52BB-4DDA-8144-8CB88A0FEC6D}" destId="{E42A5742-0C5B-43A2-9C7A-7BBE681941B0}" srcOrd="2" destOrd="0" presId="urn:microsoft.com/office/officeart/2005/8/layout/orgChart1"/>
    <dgm:cxn modelId="{0F3DB6E8-37CA-4441-A4E1-0949A181FC5C}" type="presParOf" srcId="{E42A5742-0C5B-43A2-9C7A-7BBE681941B0}" destId="{9048BA4E-0951-4CEB-8F4B-263070060AA0}" srcOrd="0" destOrd="0" presId="urn:microsoft.com/office/officeart/2005/8/layout/orgChart1"/>
    <dgm:cxn modelId="{2FE22123-B52C-4EEE-A13B-0C0B6AC037FF}" type="presParOf" srcId="{E42A5742-0C5B-43A2-9C7A-7BBE681941B0}" destId="{4F179FF4-6564-4F67-98E9-29D9F61B8C62}" srcOrd="1" destOrd="0" presId="urn:microsoft.com/office/officeart/2005/8/layout/orgChart1"/>
    <dgm:cxn modelId="{A6AE3875-3F17-4604-9B1D-365B2BE2B85C}" type="presParOf" srcId="{4F179FF4-6564-4F67-98E9-29D9F61B8C62}" destId="{26BAFD65-81FB-4707-95A4-44DB3B219C4C}" srcOrd="0" destOrd="0" presId="urn:microsoft.com/office/officeart/2005/8/layout/orgChart1"/>
    <dgm:cxn modelId="{44CB466C-F2C6-4C3E-8093-10C7B6817B07}" type="presParOf" srcId="{26BAFD65-81FB-4707-95A4-44DB3B219C4C}" destId="{78B9E193-4BFF-490F-8D86-8CC937A63F9B}" srcOrd="0" destOrd="0" presId="urn:microsoft.com/office/officeart/2005/8/layout/orgChart1"/>
    <dgm:cxn modelId="{B8F1CEEB-816B-40DC-AA44-195A9F6DE0F4}" type="presParOf" srcId="{26BAFD65-81FB-4707-95A4-44DB3B219C4C}" destId="{E4527777-E776-410D-963E-6B4A8DA77452}" srcOrd="1" destOrd="0" presId="urn:microsoft.com/office/officeart/2005/8/layout/orgChart1"/>
    <dgm:cxn modelId="{849D042B-B726-41FA-B479-D05B47C7DB1F}" type="presParOf" srcId="{4F179FF4-6564-4F67-98E9-29D9F61B8C62}" destId="{06E99775-F1F6-4B82-8363-D1CBD60E7123}" srcOrd="1" destOrd="0" presId="urn:microsoft.com/office/officeart/2005/8/layout/orgChart1"/>
    <dgm:cxn modelId="{EDA0BC11-8503-460A-A2B2-8DEC9A61FFBC}" type="presParOf" srcId="{4F179FF4-6564-4F67-98E9-29D9F61B8C62}" destId="{ABE42A0D-D18F-412C-AC44-5CBF891AAB10}" srcOrd="2" destOrd="0" presId="urn:microsoft.com/office/officeart/2005/8/layout/orgChart1"/>
    <dgm:cxn modelId="{B643030A-26A2-4F5F-B465-08DC5564A7A4}" type="presParOf" srcId="{ABE42A0D-D18F-412C-AC44-5CBF891AAB10}" destId="{6570929C-5A95-4937-A1C9-48A335F14434}" srcOrd="0" destOrd="0" presId="urn:microsoft.com/office/officeart/2005/8/layout/orgChart1"/>
    <dgm:cxn modelId="{ACA19EE7-FEDF-4265-AC84-3C0D8A5F3C01}" type="presParOf" srcId="{ABE42A0D-D18F-412C-AC44-5CBF891AAB10}" destId="{E6D05D94-A696-4A54-BB31-38FA4EF35DE9}" srcOrd="1" destOrd="0" presId="urn:microsoft.com/office/officeart/2005/8/layout/orgChart1"/>
    <dgm:cxn modelId="{1ECFBE6D-BED6-4EA7-8826-44916DBE4916}" type="presParOf" srcId="{E6D05D94-A696-4A54-BB31-38FA4EF35DE9}" destId="{5D275EDA-CCA3-4524-B93A-844DA26B3E8F}" srcOrd="0" destOrd="0" presId="urn:microsoft.com/office/officeart/2005/8/layout/orgChart1"/>
    <dgm:cxn modelId="{845146DA-331A-49F2-9FD6-5BA6A9EA9AA1}" type="presParOf" srcId="{5D275EDA-CCA3-4524-B93A-844DA26B3E8F}" destId="{BB60CE2A-D731-44F0-BE40-1145843CFA07}" srcOrd="0" destOrd="0" presId="urn:microsoft.com/office/officeart/2005/8/layout/orgChart1"/>
    <dgm:cxn modelId="{370520F0-1068-408B-A1BC-C9F57F23EFAA}" type="presParOf" srcId="{5D275EDA-CCA3-4524-B93A-844DA26B3E8F}" destId="{273C9A85-D85E-4446-8E59-CEBD282E1F55}" srcOrd="1" destOrd="0" presId="urn:microsoft.com/office/officeart/2005/8/layout/orgChart1"/>
    <dgm:cxn modelId="{0C5B17D8-D26E-4AA1-9FC6-65877373B148}" type="presParOf" srcId="{E6D05D94-A696-4A54-BB31-38FA4EF35DE9}" destId="{B8390F38-62B6-4DC1-9047-CAEBA393BAD8}" srcOrd="1" destOrd="0" presId="urn:microsoft.com/office/officeart/2005/8/layout/orgChart1"/>
    <dgm:cxn modelId="{D93EAF2A-1298-4F2A-B40B-95119F6AB1C9}" type="presParOf" srcId="{E6D05D94-A696-4A54-BB31-38FA4EF35DE9}" destId="{F17DD843-17F2-4D10-B7F8-8C98A8E7393A}" srcOrd="2" destOrd="0" presId="urn:microsoft.com/office/officeart/2005/8/layout/orgChart1"/>
    <dgm:cxn modelId="{F471335B-640E-4121-AC09-F4EC45A1E767}" type="presParOf" srcId="{ABE42A0D-D18F-412C-AC44-5CBF891AAB10}" destId="{539119B4-F2D5-45A6-9140-BD98F4417500}" srcOrd="2" destOrd="0" presId="urn:microsoft.com/office/officeart/2005/8/layout/orgChart1"/>
    <dgm:cxn modelId="{066A110F-32D0-4F76-B9E7-0BD74E0F8196}" type="presParOf" srcId="{ABE42A0D-D18F-412C-AC44-5CBF891AAB10}" destId="{3BBA56B7-DC22-4B69-9327-2599BA24BE27}" srcOrd="3" destOrd="0" presId="urn:microsoft.com/office/officeart/2005/8/layout/orgChart1"/>
    <dgm:cxn modelId="{D76F8EDD-64DE-49AA-8430-BB9590C4042A}" type="presParOf" srcId="{3BBA56B7-DC22-4B69-9327-2599BA24BE27}" destId="{E32F41B5-C79C-4032-A609-AC33D5DE186D}" srcOrd="0" destOrd="0" presId="urn:microsoft.com/office/officeart/2005/8/layout/orgChart1"/>
    <dgm:cxn modelId="{0F7E5DE0-A93C-4EDC-AE45-2C0245669849}" type="presParOf" srcId="{E32F41B5-C79C-4032-A609-AC33D5DE186D}" destId="{876C5977-257A-407A-8C4B-32FCC698C1CF}" srcOrd="0" destOrd="0" presId="urn:microsoft.com/office/officeart/2005/8/layout/orgChart1"/>
    <dgm:cxn modelId="{C5CEEC45-AB89-42E7-973C-4D579F1D787C}" type="presParOf" srcId="{E32F41B5-C79C-4032-A609-AC33D5DE186D}" destId="{E0FA9FCC-7E27-4DE2-9127-4F42E8834666}" srcOrd="1" destOrd="0" presId="urn:microsoft.com/office/officeart/2005/8/layout/orgChart1"/>
    <dgm:cxn modelId="{6520B859-7B6B-494B-8FB1-FC3784CFEAB2}" type="presParOf" srcId="{3BBA56B7-DC22-4B69-9327-2599BA24BE27}" destId="{7C397ABA-791F-48DF-98C7-1E775D42EEB3}" srcOrd="1" destOrd="0" presId="urn:microsoft.com/office/officeart/2005/8/layout/orgChart1"/>
    <dgm:cxn modelId="{641F7C8F-5656-45EB-A8FA-C9AA48F03A9C}" type="presParOf" srcId="{3BBA56B7-DC22-4B69-9327-2599BA24BE27}" destId="{61DDAC73-D022-4B9F-9E21-DF8D83759D8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1F39A2-EE33-4F78-BE07-3979A76A8C64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7593C3C3-B524-481F-86C7-145859385D88}">
      <dgm:prSet phldrT="[Text]" phldr="0" custT="1"/>
      <dgm:spPr/>
      <dgm:t>
        <a:bodyPr/>
        <a:lstStyle/>
        <a:p>
          <a:r>
            <a:rPr lang="lt-LT" sz="3200"/>
            <a:t>20</a:t>
          </a:r>
          <a:r>
            <a:rPr lang="lt-LT" sz="2800"/>
            <a:t> locations</a:t>
          </a:r>
        </a:p>
      </dgm:t>
    </dgm:pt>
    <dgm:pt modelId="{5811905E-0E76-4DAC-A865-EA9A911EB1A4}" type="parTrans" cxnId="{BD8302A5-DA67-4753-8F06-11238B285AB3}">
      <dgm:prSet/>
      <dgm:spPr/>
      <dgm:t>
        <a:bodyPr/>
        <a:lstStyle/>
        <a:p>
          <a:endParaRPr lang="lt-LT"/>
        </a:p>
      </dgm:t>
    </dgm:pt>
    <dgm:pt modelId="{0BC9F962-9657-4F03-A097-67893762F4DF}" type="sibTrans" cxnId="{BD8302A5-DA67-4753-8F06-11238B285AB3}">
      <dgm:prSet/>
      <dgm:spPr/>
      <dgm:t>
        <a:bodyPr/>
        <a:lstStyle/>
        <a:p>
          <a:endParaRPr lang="lt-LT"/>
        </a:p>
      </dgm:t>
    </dgm:pt>
    <dgm:pt modelId="{C7668EF1-8E85-4FB0-B567-AE5BDE46A1F4}">
      <dgm:prSet phldrT="[Text]" phldr="0" custT="1"/>
      <dgm:spPr/>
      <dgm:t>
        <a:bodyPr/>
        <a:lstStyle/>
        <a:p>
          <a:r>
            <a:rPr lang="lt-LT" sz="2800"/>
            <a:t>29 organizations</a:t>
          </a:r>
        </a:p>
      </dgm:t>
    </dgm:pt>
    <dgm:pt modelId="{112E5394-7AAC-4C44-8619-D28F53027B7A}" type="parTrans" cxnId="{063B925C-1F96-429B-BD26-B8D84B33EC75}">
      <dgm:prSet/>
      <dgm:spPr/>
      <dgm:t>
        <a:bodyPr/>
        <a:lstStyle/>
        <a:p>
          <a:endParaRPr lang="lt-LT"/>
        </a:p>
      </dgm:t>
    </dgm:pt>
    <dgm:pt modelId="{6DE79CD2-1B00-41D9-A6DB-D5C9F5573EB2}" type="sibTrans" cxnId="{063B925C-1F96-429B-BD26-B8D84B33EC75}">
      <dgm:prSet/>
      <dgm:spPr/>
      <dgm:t>
        <a:bodyPr/>
        <a:lstStyle/>
        <a:p>
          <a:endParaRPr lang="lt-LT"/>
        </a:p>
      </dgm:t>
    </dgm:pt>
    <dgm:pt modelId="{2B54459D-E43A-4CF5-B9E7-9537EA0EB86D}" type="pres">
      <dgm:prSet presAssocID="{241F39A2-EE33-4F78-BE07-3979A76A8C64}" presName="compositeShape" presStyleCnt="0">
        <dgm:presLayoutVars>
          <dgm:chMax val="2"/>
          <dgm:dir/>
          <dgm:resizeHandles val="exact"/>
        </dgm:presLayoutVars>
      </dgm:prSet>
      <dgm:spPr/>
    </dgm:pt>
    <dgm:pt modelId="{04B48E76-AAD5-47E2-AD8E-39ACF0A61AB3}" type="pres">
      <dgm:prSet presAssocID="{241F39A2-EE33-4F78-BE07-3979A76A8C64}" presName="divider" presStyleLbl="fgShp" presStyleIdx="0" presStyleCnt="1"/>
      <dgm:spPr/>
    </dgm:pt>
    <dgm:pt modelId="{A5579906-B969-49AA-8161-340E6D0C67D7}" type="pres">
      <dgm:prSet presAssocID="{7593C3C3-B524-481F-86C7-145859385D88}" presName="downArrow" presStyleLbl="node1" presStyleIdx="0" presStyleCnt="2"/>
      <dgm:spPr/>
    </dgm:pt>
    <dgm:pt modelId="{D6A6D28F-A7FA-435B-AFE9-EDD0FB634DD7}" type="pres">
      <dgm:prSet presAssocID="{7593C3C3-B524-481F-86C7-145859385D88}" presName="downArrowText" presStyleLbl="revTx" presStyleIdx="0" presStyleCnt="2" custScaleX="137988">
        <dgm:presLayoutVars>
          <dgm:bulletEnabled val="1"/>
        </dgm:presLayoutVars>
      </dgm:prSet>
      <dgm:spPr/>
    </dgm:pt>
    <dgm:pt modelId="{8A6CFAD9-0E9C-45A5-89EB-E40DCFA95270}" type="pres">
      <dgm:prSet presAssocID="{C7668EF1-8E85-4FB0-B567-AE5BDE46A1F4}" presName="upArrow" presStyleLbl="node1" presStyleIdx="1" presStyleCnt="2"/>
      <dgm:spPr/>
    </dgm:pt>
    <dgm:pt modelId="{95AE8465-53B2-4C83-9519-9D29D248C65C}" type="pres">
      <dgm:prSet presAssocID="{C7668EF1-8E85-4FB0-B567-AE5BDE46A1F4}" presName="upArrowText" presStyleLbl="revTx" presStyleIdx="1" presStyleCnt="2" custScaleX="158899">
        <dgm:presLayoutVars>
          <dgm:bulletEnabled val="1"/>
        </dgm:presLayoutVars>
      </dgm:prSet>
      <dgm:spPr/>
    </dgm:pt>
  </dgm:ptLst>
  <dgm:cxnLst>
    <dgm:cxn modelId="{063B925C-1F96-429B-BD26-B8D84B33EC75}" srcId="{241F39A2-EE33-4F78-BE07-3979A76A8C64}" destId="{C7668EF1-8E85-4FB0-B567-AE5BDE46A1F4}" srcOrd="1" destOrd="0" parTransId="{112E5394-7AAC-4C44-8619-D28F53027B7A}" sibTransId="{6DE79CD2-1B00-41D9-A6DB-D5C9F5573EB2}"/>
    <dgm:cxn modelId="{F306E550-C525-4853-9C9D-2BE4EF452606}" type="presOf" srcId="{7593C3C3-B524-481F-86C7-145859385D88}" destId="{D6A6D28F-A7FA-435B-AFE9-EDD0FB634DD7}" srcOrd="0" destOrd="0" presId="urn:microsoft.com/office/officeart/2005/8/layout/arrow3"/>
    <dgm:cxn modelId="{BD8302A5-DA67-4753-8F06-11238B285AB3}" srcId="{241F39A2-EE33-4F78-BE07-3979A76A8C64}" destId="{7593C3C3-B524-481F-86C7-145859385D88}" srcOrd="0" destOrd="0" parTransId="{5811905E-0E76-4DAC-A865-EA9A911EB1A4}" sibTransId="{0BC9F962-9657-4F03-A097-67893762F4DF}"/>
    <dgm:cxn modelId="{5C7232AF-D4A0-4BF8-B93C-0EF84EADB2CE}" type="presOf" srcId="{241F39A2-EE33-4F78-BE07-3979A76A8C64}" destId="{2B54459D-E43A-4CF5-B9E7-9537EA0EB86D}" srcOrd="0" destOrd="0" presId="urn:microsoft.com/office/officeart/2005/8/layout/arrow3"/>
    <dgm:cxn modelId="{7F8A6CE5-2C48-42CF-A536-3D7A1FC34BF0}" type="presOf" srcId="{C7668EF1-8E85-4FB0-B567-AE5BDE46A1F4}" destId="{95AE8465-53B2-4C83-9519-9D29D248C65C}" srcOrd="0" destOrd="0" presId="urn:microsoft.com/office/officeart/2005/8/layout/arrow3"/>
    <dgm:cxn modelId="{F8CC7861-C3C3-493B-B845-78DBBC3A062E}" type="presParOf" srcId="{2B54459D-E43A-4CF5-B9E7-9537EA0EB86D}" destId="{04B48E76-AAD5-47E2-AD8E-39ACF0A61AB3}" srcOrd="0" destOrd="0" presId="urn:microsoft.com/office/officeart/2005/8/layout/arrow3"/>
    <dgm:cxn modelId="{4CB3F47C-4F64-443B-966A-47AD10F7A27D}" type="presParOf" srcId="{2B54459D-E43A-4CF5-B9E7-9537EA0EB86D}" destId="{A5579906-B969-49AA-8161-340E6D0C67D7}" srcOrd="1" destOrd="0" presId="urn:microsoft.com/office/officeart/2005/8/layout/arrow3"/>
    <dgm:cxn modelId="{81CA43BF-8243-4825-A0B1-9EF85482037D}" type="presParOf" srcId="{2B54459D-E43A-4CF5-B9E7-9537EA0EB86D}" destId="{D6A6D28F-A7FA-435B-AFE9-EDD0FB634DD7}" srcOrd="2" destOrd="0" presId="urn:microsoft.com/office/officeart/2005/8/layout/arrow3"/>
    <dgm:cxn modelId="{1C2FDCA2-BD8C-420B-B4BA-F9ECD58460D1}" type="presParOf" srcId="{2B54459D-E43A-4CF5-B9E7-9537EA0EB86D}" destId="{8A6CFAD9-0E9C-45A5-89EB-E40DCFA95270}" srcOrd="3" destOrd="0" presId="urn:microsoft.com/office/officeart/2005/8/layout/arrow3"/>
    <dgm:cxn modelId="{C5CD7748-FEFC-4E04-AD33-87DBDEB5E2F0}" type="presParOf" srcId="{2B54459D-E43A-4CF5-B9E7-9537EA0EB86D}" destId="{95AE8465-53B2-4C83-9519-9D29D248C65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F23E8E-4AA2-4F68-9D4B-EACF3A2FCC72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C312AEF9-DBE6-44E4-BD9C-66A1B8727B24}">
      <dgm:prSet phldrT="[Text]" phldr="0"/>
      <dgm:spPr/>
      <dgm:t>
        <a:bodyPr/>
        <a:lstStyle/>
        <a:p>
          <a:r>
            <a:rPr lang="lt-LT"/>
            <a:t>Registration</a:t>
          </a:r>
        </a:p>
      </dgm:t>
    </dgm:pt>
    <dgm:pt modelId="{FFEFA602-0E60-4D1B-B1F7-C808AED72A40}" type="parTrans" cxnId="{40973F23-E312-4C9E-A131-F2C8B8C53E2B}">
      <dgm:prSet/>
      <dgm:spPr/>
      <dgm:t>
        <a:bodyPr/>
        <a:lstStyle/>
        <a:p>
          <a:endParaRPr lang="lt-LT"/>
        </a:p>
      </dgm:t>
    </dgm:pt>
    <dgm:pt modelId="{668DAFB2-4A02-4C43-92CB-7EFD4E0DC576}" type="sibTrans" cxnId="{40973F23-E312-4C9E-A131-F2C8B8C53E2B}">
      <dgm:prSet/>
      <dgm:spPr/>
      <dgm:t>
        <a:bodyPr/>
        <a:lstStyle/>
        <a:p>
          <a:endParaRPr lang="lt-LT"/>
        </a:p>
      </dgm:t>
    </dgm:pt>
    <dgm:pt modelId="{77A9C117-9D4E-419B-BA97-83EB9810B7E5}">
      <dgm:prSet phldrT="[Text]" phldr="0"/>
      <dgm:spPr/>
      <dgm:t>
        <a:bodyPr/>
        <a:lstStyle/>
        <a:p>
          <a:r>
            <a:rPr lang="lt-LT"/>
            <a:t>Duoday.lt</a:t>
          </a:r>
        </a:p>
      </dgm:t>
    </dgm:pt>
    <dgm:pt modelId="{37B97F12-A43E-4FAE-BA3B-5408F654FB39}" type="parTrans" cxnId="{E7C2465D-8B33-441F-8F5A-83A1EDDC07D6}">
      <dgm:prSet/>
      <dgm:spPr/>
      <dgm:t>
        <a:bodyPr/>
        <a:lstStyle/>
        <a:p>
          <a:endParaRPr lang="lt-LT"/>
        </a:p>
      </dgm:t>
    </dgm:pt>
    <dgm:pt modelId="{8F9F007A-0DCB-467B-9562-D3DC9F666D05}" type="sibTrans" cxnId="{E7C2465D-8B33-441F-8F5A-83A1EDDC07D6}">
      <dgm:prSet/>
      <dgm:spPr/>
      <dgm:t>
        <a:bodyPr/>
        <a:lstStyle/>
        <a:p>
          <a:endParaRPr lang="lt-LT"/>
        </a:p>
      </dgm:t>
    </dgm:pt>
    <dgm:pt modelId="{AE968AAD-CF59-4F5A-891B-762F53189726}">
      <dgm:prSet phldrT="[Text]" phldr="0"/>
      <dgm:spPr/>
      <dgm:t>
        <a:bodyPr/>
        <a:lstStyle/>
        <a:p>
          <a:r>
            <a:rPr lang="lt-LT"/>
            <a:t>Individual interview (for new one) </a:t>
          </a:r>
        </a:p>
      </dgm:t>
    </dgm:pt>
    <dgm:pt modelId="{C2388EB8-E2CD-48F0-A5B4-96D301F0258A}" type="parTrans" cxnId="{AAF8EF5B-4075-4C56-AFC9-516951F866F8}">
      <dgm:prSet/>
      <dgm:spPr/>
      <dgm:t>
        <a:bodyPr/>
        <a:lstStyle/>
        <a:p>
          <a:endParaRPr lang="lt-LT"/>
        </a:p>
      </dgm:t>
    </dgm:pt>
    <dgm:pt modelId="{94C888B2-C080-4D81-A0C3-29FDBC63A459}" type="sibTrans" cxnId="{AAF8EF5B-4075-4C56-AFC9-516951F866F8}">
      <dgm:prSet/>
      <dgm:spPr/>
      <dgm:t>
        <a:bodyPr/>
        <a:lstStyle/>
        <a:p>
          <a:endParaRPr lang="lt-LT"/>
        </a:p>
      </dgm:t>
    </dgm:pt>
    <dgm:pt modelId="{7AE8EB36-60B2-46C1-9055-B1B5FA4FBCB6}">
      <dgm:prSet phldrT="[Text]" phldr="0"/>
      <dgm:spPr/>
      <dgm:t>
        <a:bodyPr/>
        <a:lstStyle/>
        <a:p>
          <a:r>
            <a:rPr lang="lt-LT"/>
            <a:t>Online meeting – clarification of responsibilities</a:t>
          </a:r>
        </a:p>
      </dgm:t>
    </dgm:pt>
    <dgm:pt modelId="{0C444266-34EA-4E61-8205-88A7252D3818}" type="parTrans" cxnId="{F7234AE4-85DD-4334-B947-1A7EB81058C0}">
      <dgm:prSet/>
      <dgm:spPr/>
      <dgm:t>
        <a:bodyPr/>
        <a:lstStyle/>
        <a:p>
          <a:endParaRPr lang="lt-LT"/>
        </a:p>
      </dgm:t>
    </dgm:pt>
    <dgm:pt modelId="{B63BC0DA-CE5E-4412-805C-3290F6E11754}" type="sibTrans" cxnId="{F7234AE4-85DD-4334-B947-1A7EB81058C0}">
      <dgm:prSet/>
      <dgm:spPr/>
      <dgm:t>
        <a:bodyPr/>
        <a:lstStyle/>
        <a:p>
          <a:endParaRPr lang="lt-LT"/>
        </a:p>
      </dgm:t>
    </dgm:pt>
    <dgm:pt modelId="{DA1655FC-D31D-4DFA-8689-8F92A418023D}">
      <dgm:prSet phldrT="[Text]" phldr="0"/>
      <dgm:spPr/>
      <dgm:t>
        <a:bodyPr/>
        <a:lstStyle/>
        <a:p>
          <a:r>
            <a:rPr lang="lt-LT"/>
            <a:t>Preparation</a:t>
          </a:r>
        </a:p>
      </dgm:t>
    </dgm:pt>
    <dgm:pt modelId="{483D6A8B-02B1-4860-B409-B40E761893C7}" type="parTrans" cxnId="{156C9512-441E-4D1A-ACBB-537F2FEB75AA}">
      <dgm:prSet/>
      <dgm:spPr/>
      <dgm:t>
        <a:bodyPr/>
        <a:lstStyle/>
        <a:p>
          <a:endParaRPr lang="lt-LT"/>
        </a:p>
      </dgm:t>
    </dgm:pt>
    <dgm:pt modelId="{5D54CB36-2433-448F-B890-83735C115092}" type="sibTrans" cxnId="{156C9512-441E-4D1A-ACBB-537F2FEB75AA}">
      <dgm:prSet/>
      <dgm:spPr/>
      <dgm:t>
        <a:bodyPr/>
        <a:lstStyle/>
        <a:p>
          <a:endParaRPr lang="lt-LT"/>
        </a:p>
      </dgm:t>
    </dgm:pt>
    <dgm:pt modelId="{D89EE520-54E7-4043-8A38-F0652E8DFB0A}">
      <dgm:prSet phldrT="[Text]" phldr="0"/>
      <dgm:spPr/>
      <dgm:t>
        <a:bodyPr/>
        <a:lstStyle/>
        <a:p>
          <a:r>
            <a:rPr lang="lt-LT"/>
            <a:t>Manual – written guidelines on how to organise DUOday localy</a:t>
          </a:r>
        </a:p>
      </dgm:t>
    </dgm:pt>
    <dgm:pt modelId="{AEFA6459-3252-4976-BABC-7E8544203B80}" type="parTrans" cxnId="{E9A39C51-D3BB-4F77-B236-ECADED796CB9}">
      <dgm:prSet/>
      <dgm:spPr/>
      <dgm:t>
        <a:bodyPr/>
        <a:lstStyle/>
        <a:p>
          <a:endParaRPr lang="lt-LT"/>
        </a:p>
      </dgm:t>
    </dgm:pt>
    <dgm:pt modelId="{9766DF60-D0D0-4A6D-A3DE-A12FB5CF4517}" type="sibTrans" cxnId="{E9A39C51-D3BB-4F77-B236-ECADED796CB9}">
      <dgm:prSet/>
      <dgm:spPr/>
      <dgm:t>
        <a:bodyPr/>
        <a:lstStyle/>
        <a:p>
          <a:endParaRPr lang="lt-LT"/>
        </a:p>
      </dgm:t>
    </dgm:pt>
    <dgm:pt modelId="{68B5163A-FD76-41A3-86D6-4B7AD97DDCC6}">
      <dgm:prSet phldrT="[Text]" phldr="0"/>
      <dgm:spPr/>
      <dgm:t>
        <a:bodyPr/>
        <a:lstStyle/>
        <a:p>
          <a:r>
            <a:rPr lang="lt-LT"/>
            <a:t>Implementation</a:t>
          </a:r>
        </a:p>
      </dgm:t>
    </dgm:pt>
    <dgm:pt modelId="{6FA7966E-8C5E-477E-AFBC-9797FDCAF687}" type="parTrans" cxnId="{62B90B11-4BB3-4FD6-B1C4-D98124A1B315}">
      <dgm:prSet/>
      <dgm:spPr/>
      <dgm:t>
        <a:bodyPr/>
        <a:lstStyle/>
        <a:p>
          <a:endParaRPr lang="lt-LT"/>
        </a:p>
      </dgm:t>
    </dgm:pt>
    <dgm:pt modelId="{09C31404-C99D-4E1A-8B63-6EDD6E879059}" type="sibTrans" cxnId="{62B90B11-4BB3-4FD6-B1C4-D98124A1B315}">
      <dgm:prSet/>
      <dgm:spPr/>
      <dgm:t>
        <a:bodyPr/>
        <a:lstStyle/>
        <a:p>
          <a:endParaRPr lang="lt-LT"/>
        </a:p>
      </dgm:t>
    </dgm:pt>
    <dgm:pt modelId="{39A8507F-BE0F-45BB-B032-6D18C7763731}">
      <dgm:prSet phldrT="[Text]" phldr="0"/>
      <dgm:spPr/>
      <dgm:t>
        <a:bodyPr/>
        <a:lstStyle/>
        <a:p>
          <a:r>
            <a:rPr lang="lt-LT"/>
            <a:t>Individual consultation and guidance</a:t>
          </a:r>
        </a:p>
      </dgm:t>
    </dgm:pt>
    <dgm:pt modelId="{12725E04-932D-4363-B687-1EBEA6EB5695}" type="parTrans" cxnId="{685B5E66-0E83-427A-8876-A3991E9DEC26}">
      <dgm:prSet/>
      <dgm:spPr/>
      <dgm:t>
        <a:bodyPr/>
        <a:lstStyle/>
        <a:p>
          <a:endParaRPr lang="lt-LT"/>
        </a:p>
      </dgm:t>
    </dgm:pt>
    <dgm:pt modelId="{5F8B6AEC-E11E-4378-B425-E8FFB504DB50}" type="sibTrans" cxnId="{685B5E66-0E83-427A-8876-A3991E9DEC26}">
      <dgm:prSet/>
      <dgm:spPr/>
      <dgm:t>
        <a:bodyPr/>
        <a:lstStyle/>
        <a:p>
          <a:endParaRPr lang="lt-LT"/>
        </a:p>
      </dgm:t>
    </dgm:pt>
    <dgm:pt modelId="{904B9579-0D56-460E-B9CA-42C863AC8E96}">
      <dgm:prSet phldrT="[Text]" phldr="0"/>
      <dgm:spPr/>
      <dgm:t>
        <a:bodyPr/>
        <a:lstStyle/>
        <a:p>
          <a:r>
            <a:rPr lang="lt-LT"/>
            <a:t>After</a:t>
          </a:r>
        </a:p>
      </dgm:t>
    </dgm:pt>
    <dgm:pt modelId="{C15F3F83-5B6C-4F21-BB28-F6FF81F49BF2}" type="parTrans" cxnId="{D356100F-43B1-47CD-838B-FB6AD1BB1592}">
      <dgm:prSet/>
      <dgm:spPr/>
      <dgm:t>
        <a:bodyPr/>
        <a:lstStyle/>
        <a:p>
          <a:endParaRPr lang="lt-LT"/>
        </a:p>
      </dgm:t>
    </dgm:pt>
    <dgm:pt modelId="{DC146CC3-9AA4-46B4-98CE-37932A74925B}" type="sibTrans" cxnId="{D356100F-43B1-47CD-838B-FB6AD1BB1592}">
      <dgm:prSet/>
      <dgm:spPr/>
      <dgm:t>
        <a:bodyPr/>
        <a:lstStyle/>
        <a:p>
          <a:endParaRPr lang="lt-LT"/>
        </a:p>
      </dgm:t>
    </dgm:pt>
    <dgm:pt modelId="{BFE3ECA5-C96C-497B-9A05-EC34B45C4C30}">
      <dgm:prSet phldrT="[Text]" phldr="0"/>
      <dgm:spPr/>
      <dgm:t>
        <a:bodyPr/>
        <a:lstStyle/>
        <a:p>
          <a:r>
            <a:rPr lang="lt-LT"/>
            <a:t>Monthly online meetings</a:t>
          </a:r>
        </a:p>
      </dgm:t>
    </dgm:pt>
    <dgm:pt modelId="{9F14A433-059A-40EE-8C59-1C8601A26CE7}" type="parTrans" cxnId="{E48FAA7E-15B9-4279-BCB9-8B0F7E9D71E9}">
      <dgm:prSet/>
      <dgm:spPr/>
      <dgm:t>
        <a:bodyPr/>
        <a:lstStyle/>
        <a:p>
          <a:endParaRPr lang="lt-LT"/>
        </a:p>
      </dgm:t>
    </dgm:pt>
    <dgm:pt modelId="{DC61FBC5-B3CE-4BBE-A976-BDE5A3B78E6E}" type="sibTrans" cxnId="{E48FAA7E-15B9-4279-BCB9-8B0F7E9D71E9}">
      <dgm:prSet/>
      <dgm:spPr/>
      <dgm:t>
        <a:bodyPr/>
        <a:lstStyle/>
        <a:p>
          <a:endParaRPr lang="lt-LT"/>
        </a:p>
      </dgm:t>
    </dgm:pt>
    <dgm:pt modelId="{87D5BB49-7F1B-4823-AA0C-38EFE04A0D49}">
      <dgm:prSet phldrT="[Text]" phldr="0"/>
      <dgm:spPr/>
      <dgm:t>
        <a:bodyPr/>
        <a:lstStyle/>
        <a:p>
          <a:r>
            <a:rPr lang="lt-LT"/>
            <a:t>Trainings </a:t>
          </a:r>
        </a:p>
      </dgm:t>
    </dgm:pt>
    <dgm:pt modelId="{FF4F8C50-0C2C-431D-AA9E-F588914CBFA2}" type="parTrans" cxnId="{04107602-D46F-48F2-9B80-C814C1BC89F6}">
      <dgm:prSet/>
      <dgm:spPr/>
      <dgm:t>
        <a:bodyPr/>
        <a:lstStyle/>
        <a:p>
          <a:endParaRPr lang="lt-LT"/>
        </a:p>
      </dgm:t>
    </dgm:pt>
    <dgm:pt modelId="{DF0AC242-FBE4-44B6-A7A3-2D398E7CCC42}" type="sibTrans" cxnId="{04107602-D46F-48F2-9B80-C814C1BC89F6}">
      <dgm:prSet/>
      <dgm:spPr/>
      <dgm:t>
        <a:bodyPr/>
        <a:lstStyle/>
        <a:p>
          <a:endParaRPr lang="lt-LT"/>
        </a:p>
      </dgm:t>
    </dgm:pt>
    <dgm:pt modelId="{4C3DC3C8-35D1-4C2A-BA13-ACC1FC18C4D2}">
      <dgm:prSet phldrT="[Text]" phldr="0"/>
      <dgm:spPr/>
      <dgm:t>
        <a:bodyPr/>
        <a:lstStyle/>
        <a:p>
          <a:r>
            <a:rPr lang="lt-LT"/>
            <a:t>Common shared database (google sheets)</a:t>
          </a:r>
        </a:p>
      </dgm:t>
    </dgm:pt>
    <dgm:pt modelId="{C646BE15-0C27-44B7-9BE2-4C7630629FC8}" type="parTrans" cxnId="{525E646F-6EB0-4D92-8C0B-790551BA623C}">
      <dgm:prSet/>
      <dgm:spPr/>
      <dgm:t>
        <a:bodyPr/>
        <a:lstStyle/>
        <a:p>
          <a:endParaRPr lang="lt-LT"/>
        </a:p>
      </dgm:t>
    </dgm:pt>
    <dgm:pt modelId="{BC80C36F-BAA8-4191-AD6D-D1D6D080AA59}" type="sibTrans" cxnId="{525E646F-6EB0-4D92-8C0B-790551BA623C}">
      <dgm:prSet/>
      <dgm:spPr/>
      <dgm:t>
        <a:bodyPr/>
        <a:lstStyle/>
        <a:p>
          <a:endParaRPr lang="lt-LT"/>
        </a:p>
      </dgm:t>
    </dgm:pt>
    <dgm:pt modelId="{6E896FF7-E9FF-4218-A40C-D4F9000B3255}">
      <dgm:prSet phldrT="[Text]" phldr="0"/>
      <dgm:spPr/>
      <dgm:t>
        <a:bodyPr/>
        <a:lstStyle/>
        <a:p>
          <a:r>
            <a:rPr lang="lt-LT"/>
            <a:t>Sharing contacts</a:t>
          </a:r>
        </a:p>
      </dgm:t>
    </dgm:pt>
    <dgm:pt modelId="{DD4141D6-B610-458E-9C70-4E188E778054}" type="parTrans" cxnId="{447ADF6F-3AEB-429C-A893-E65E79E80733}">
      <dgm:prSet/>
      <dgm:spPr/>
      <dgm:t>
        <a:bodyPr/>
        <a:lstStyle/>
        <a:p>
          <a:endParaRPr lang="lt-LT"/>
        </a:p>
      </dgm:t>
    </dgm:pt>
    <dgm:pt modelId="{9D22C887-B7C2-4452-AB99-54084BD05435}" type="sibTrans" cxnId="{447ADF6F-3AEB-429C-A893-E65E79E80733}">
      <dgm:prSet/>
      <dgm:spPr/>
      <dgm:t>
        <a:bodyPr/>
        <a:lstStyle/>
        <a:p>
          <a:endParaRPr lang="lt-LT"/>
        </a:p>
      </dgm:t>
    </dgm:pt>
    <dgm:pt modelId="{5BA7757C-7BA4-41C4-A739-D33533154666}">
      <dgm:prSet phldrT="[Text]" phldr="0"/>
      <dgm:spPr/>
      <dgm:t>
        <a:bodyPr/>
        <a:lstStyle/>
        <a:p>
          <a:r>
            <a:rPr lang="en-US"/>
            <a:t>Calculations of results</a:t>
          </a:r>
          <a:endParaRPr lang="lt-LT"/>
        </a:p>
      </dgm:t>
    </dgm:pt>
    <dgm:pt modelId="{F2F23197-D917-4011-8679-183F64FF2459}" type="parTrans" cxnId="{A42E0CEE-65B7-465A-97AB-FB167C94F3B0}">
      <dgm:prSet/>
      <dgm:spPr/>
      <dgm:t>
        <a:bodyPr/>
        <a:lstStyle/>
        <a:p>
          <a:endParaRPr lang="lt-LT"/>
        </a:p>
      </dgm:t>
    </dgm:pt>
    <dgm:pt modelId="{EA5ABFC3-3EAB-4998-9804-C05CAE3E7280}" type="sibTrans" cxnId="{A42E0CEE-65B7-465A-97AB-FB167C94F3B0}">
      <dgm:prSet/>
      <dgm:spPr/>
      <dgm:t>
        <a:bodyPr/>
        <a:lstStyle/>
        <a:p>
          <a:endParaRPr lang="lt-LT"/>
        </a:p>
      </dgm:t>
    </dgm:pt>
    <dgm:pt modelId="{E10DE693-CEE0-4B63-A7B9-24BDAF92C707}">
      <dgm:prSet phldrT="[Text]" phldr="0"/>
      <dgm:spPr/>
      <dgm:t>
        <a:bodyPr/>
        <a:lstStyle/>
        <a:p>
          <a:r>
            <a:rPr lang="lt-LT"/>
            <a:t>Feedback questionnaires</a:t>
          </a:r>
        </a:p>
      </dgm:t>
    </dgm:pt>
    <dgm:pt modelId="{4CF24EEE-94B5-4B24-81C6-F23BDDA4347C}" type="parTrans" cxnId="{A1D90B14-6EBA-49DE-AC35-AAD2CE194534}">
      <dgm:prSet/>
      <dgm:spPr/>
      <dgm:t>
        <a:bodyPr/>
        <a:lstStyle/>
        <a:p>
          <a:endParaRPr lang="lt-LT"/>
        </a:p>
      </dgm:t>
    </dgm:pt>
    <dgm:pt modelId="{34AA1656-D777-4D23-B463-8EF60CCF1DE5}" type="sibTrans" cxnId="{A1D90B14-6EBA-49DE-AC35-AAD2CE194534}">
      <dgm:prSet/>
      <dgm:spPr/>
      <dgm:t>
        <a:bodyPr/>
        <a:lstStyle/>
        <a:p>
          <a:endParaRPr lang="lt-LT"/>
        </a:p>
      </dgm:t>
    </dgm:pt>
    <dgm:pt modelId="{076BDCE6-BA08-4053-BF2A-02B394BC9233}">
      <dgm:prSet phldrT="[Text]" phldr="0"/>
      <dgm:spPr/>
      <dgm:t>
        <a:bodyPr/>
        <a:lstStyle/>
        <a:p>
          <a:endParaRPr lang="lt-LT"/>
        </a:p>
      </dgm:t>
    </dgm:pt>
    <dgm:pt modelId="{D8B8CB5B-3AD3-4406-ACC4-6EA16A07F983}" type="parTrans" cxnId="{B50BE0D0-436E-4896-9B97-171ECCC269F6}">
      <dgm:prSet/>
      <dgm:spPr/>
      <dgm:t>
        <a:bodyPr/>
        <a:lstStyle/>
        <a:p>
          <a:endParaRPr lang="lt-LT"/>
        </a:p>
      </dgm:t>
    </dgm:pt>
    <dgm:pt modelId="{CD09DCCF-9BE2-4BBE-9E5B-34CE53E45506}" type="sibTrans" cxnId="{B50BE0D0-436E-4896-9B97-171ECCC269F6}">
      <dgm:prSet/>
      <dgm:spPr/>
      <dgm:t>
        <a:bodyPr/>
        <a:lstStyle/>
        <a:p>
          <a:endParaRPr lang="lt-LT"/>
        </a:p>
      </dgm:t>
    </dgm:pt>
    <dgm:pt modelId="{9A6087B5-2C21-48B1-AA55-2F44F31ED429}">
      <dgm:prSet phldrT="[Text]" phldr="0"/>
      <dgm:spPr/>
      <dgm:t>
        <a:bodyPr/>
        <a:lstStyle/>
        <a:p>
          <a:endParaRPr lang="lt-LT"/>
        </a:p>
      </dgm:t>
    </dgm:pt>
    <dgm:pt modelId="{D706E809-8EBA-436B-8520-7C0BD345EC9A}" type="parTrans" cxnId="{B9EB5659-5E78-4629-ADF8-7586CB1EB44D}">
      <dgm:prSet/>
      <dgm:spPr/>
      <dgm:t>
        <a:bodyPr/>
        <a:lstStyle/>
        <a:p>
          <a:endParaRPr lang="lt-LT"/>
        </a:p>
      </dgm:t>
    </dgm:pt>
    <dgm:pt modelId="{7025EF90-EC28-4A03-9E1D-73EF6B5F8FAA}" type="sibTrans" cxnId="{B9EB5659-5E78-4629-ADF8-7586CB1EB44D}">
      <dgm:prSet/>
      <dgm:spPr/>
      <dgm:t>
        <a:bodyPr/>
        <a:lstStyle/>
        <a:p>
          <a:endParaRPr lang="lt-LT"/>
        </a:p>
      </dgm:t>
    </dgm:pt>
    <dgm:pt modelId="{0332AE97-278B-47BC-BADE-1ABBBE377AD8}">
      <dgm:prSet phldrT="[Text]" phldr="0"/>
      <dgm:spPr/>
      <dgm:t>
        <a:bodyPr/>
        <a:lstStyle/>
        <a:p>
          <a:r>
            <a:rPr lang="lt-LT"/>
            <a:t>Certificates for social workers( if needed) </a:t>
          </a:r>
        </a:p>
      </dgm:t>
    </dgm:pt>
    <dgm:pt modelId="{85D7AAD2-8808-4616-AADB-8E306B55CB25}" type="parTrans" cxnId="{C1FB208B-63F3-41C7-9535-4443F8CC50F6}">
      <dgm:prSet/>
      <dgm:spPr/>
      <dgm:t>
        <a:bodyPr/>
        <a:lstStyle/>
        <a:p>
          <a:endParaRPr lang="lt-LT"/>
        </a:p>
      </dgm:t>
    </dgm:pt>
    <dgm:pt modelId="{04F34D4C-F6D1-47B3-8B07-048E3DA41CE7}" type="sibTrans" cxnId="{C1FB208B-63F3-41C7-9535-4443F8CC50F6}">
      <dgm:prSet/>
      <dgm:spPr/>
      <dgm:t>
        <a:bodyPr/>
        <a:lstStyle/>
        <a:p>
          <a:endParaRPr lang="lt-LT"/>
        </a:p>
      </dgm:t>
    </dgm:pt>
    <dgm:pt modelId="{B1118DA2-0CD2-4A4E-8A2C-82CDD02B634A}">
      <dgm:prSet phldrT="[Text]" phldr="0"/>
      <dgm:spPr/>
      <dgm:t>
        <a:bodyPr/>
        <a:lstStyle/>
        <a:p>
          <a:r>
            <a:rPr lang="lt-LT"/>
            <a:t>Adding to the map</a:t>
          </a:r>
        </a:p>
      </dgm:t>
    </dgm:pt>
    <dgm:pt modelId="{840411B0-EC48-4B70-B278-908D68E09737}" type="parTrans" cxnId="{1A771791-50CA-4DBC-882C-6891B195B182}">
      <dgm:prSet/>
      <dgm:spPr/>
      <dgm:t>
        <a:bodyPr/>
        <a:lstStyle/>
        <a:p>
          <a:endParaRPr lang="lt-LT"/>
        </a:p>
      </dgm:t>
    </dgm:pt>
    <dgm:pt modelId="{90BDD06E-E284-45D3-B76D-D325F8007629}" type="sibTrans" cxnId="{1A771791-50CA-4DBC-882C-6891B195B182}">
      <dgm:prSet/>
      <dgm:spPr/>
      <dgm:t>
        <a:bodyPr/>
        <a:lstStyle/>
        <a:p>
          <a:endParaRPr lang="lt-LT"/>
        </a:p>
      </dgm:t>
    </dgm:pt>
    <dgm:pt modelId="{A86AE127-F507-475B-8D43-1A430F08BE0C}">
      <dgm:prSet phldrT="[Text]" phldr="0"/>
      <dgm:spPr/>
      <dgm:t>
        <a:bodyPr/>
        <a:lstStyle/>
        <a:p>
          <a:r>
            <a:rPr lang="lt-LT"/>
            <a:t>Brandbook</a:t>
          </a:r>
        </a:p>
      </dgm:t>
    </dgm:pt>
    <dgm:pt modelId="{997E17A6-B35D-4D59-8B87-7B2283D48A68}" type="parTrans" cxnId="{1B2EC291-4C56-491A-9F66-04E9D4E0CB76}">
      <dgm:prSet/>
      <dgm:spPr/>
      <dgm:t>
        <a:bodyPr/>
        <a:lstStyle/>
        <a:p>
          <a:endParaRPr lang="lt-LT"/>
        </a:p>
      </dgm:t>
    </dgm:pt>
    <dgm:pt modelId="{00476852-3BC3-4952-A19D-05870618FC52}" type="sibTrans" cxnId="{1B2EC291-4C56-491A-9F66-04E9D4E0CB76}">
      <dgm:prSet/>
      <dgm:spPr/>
      <dgm:t>
        <a:bodyPr/>
        <a:lstStyle/>
        <a:p>
          <a:endParaRPr lang="lt-LT"/>
        </a:p>
      </dgm:t>
    </dgm:pt>
    <dgm:pt modelId="{53DA5335-5C46-4A18-986C-23660464D534}">
      <dgm:prSet phldrT="[Text]" phldr="0"/>
      <dgm:spPr/>
      <dgm:t>
        <a:bodyPr/>
        <a:lstStyle/>
        <a:p>
          <a:r>
            <a:rPr lang="lt-LT"/>
            <a:t>deadlines </a:t>
          </a:r>
        </a:p>
      </dgm:t>
    </dgm:pt>
    <dgm:pt modelId="{FB69BB2D-45FA-498C-8963-DAE0053EA4AF}" type="parTrans" cxnId="{808E16A8-1A13-47B0-A807-6A91DC6B66BD}">
      <dgm:prSet/>
      <dgm:spPr/>
      <dgm:t>
        <a:bodyPr/>
        <a:lstStyle/>
        <a:p>
          <a:endParaRPr lang="lt-LT"/>
        </a:p>
      </dgm:t>
    </dgm:pt>
    <dgm:pt modelId="{6FC1C46D-0595-493E-8111-EB18B1990199}" type="sibTrans" cxnId="{808E16A8-1A13-47B0-A807-6A91DC6B66BD}">
      <dgm:prSet/>
      <dgm:spPr/>
      <dgm:t>
        <a:bodyPr/>
        <a:lstStyle/>
        <a:p>
          <a:endParaRPr lang="lt-LT"/>
        </a:p>
      </dgm:t>
    </dgm:pt>
    <dgm:pt modelId="{D8A8E37B-7E05-4764-AD1D-2CE4CFFA851D}">
      <dgm:prSet phldrT="[Text]" phldr="0"/>
      <dgm:spPr/>
      <dgm:t>
        <a:bodyPr/>
        <a:lstStyle/>
        <a:p>
          <a:r>
            <a:rPr lang="lt-LT"/>
            <a:t>Success stories (social media, web)</a:t>
          </a:r>
        </a:p>
      </dgm:t>
    </dgm:pt>
    <dgm:pt modelId="{E5DBACCA-1BE8-45D3-B3FF-4021E76B051A}" type="parTrans" cxnId="{EFDB97E0-E370-4931-836B-D7B8842BD52A}">
      <dgm:prSet/>
      <dgm:spPr/>
      <dgm:t>
        <a:bodyPr/>
        <a:lstStyle/>
        <a:p>
          <a:endParaRPr lang="lt-LT"/>
        </a:p>
      </dgm:t>
    </dgm:pt>
    <dgm:pt modelId="{30CE81F6-ED89-4C5A-AE1D-9AF8E41E7FB1}" type="sibTrans" cxnId="{EFDB97E0-E370-4931-836B-D7B8842BD52A}">
      <dgm:prSet/>
      <dgm:spPr/>
      <dgm:t>
        <a:bodyPr/>
        <a:lstStyle/>
        <a:p>
          <a:endParaRPr lang="lt-LT"/>
        </a:p>
      </dgm:t>
    </dgm:pt>
    <dgm:pt modelId="{92F60801-3211-4DA7-9D72-DA31A53EC32C}" type="pres">
      <dgm:prSet presAssocID="{FBF23E8E-4AA2-4F68-9D4B-EACF3A2FCC72}" presName="linearFlow" presStyleCnt="0">
        <dgm:presLayoutVars>
          <dgm:dir/>
          <dgm:animLvl val="lvl"/>
          <dgm:resizeHandles val="exact"/>
        </dgm:presLayoutVars>
      </dgm:prSet>
      <dgm:spPr/>
    </dgm:pt>
    <dgm:pt modelId="{9B799BEC-E56C-4757-AB26-1EBAD4135F51}" type="pres">
      <dgm:prSet presAssocID="{C312AEF9-DBE6-44E4-BD9C-66A1B8727B24}" presName="composite" presStyleCnt="0"/>
      <dgm:spPr/>
    </dgm:pt>
    <dgm:pt modelId="{79006ACE-F091-4CB0-ACA6-A282C551FD93}" type="pres">
      <dgm:prSet presAssocID="{C312AEF9-DBE6-44E4-BD9C-66A1B8727B24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464D9152-40BB-4D9B-925E-0C99E7327727}" type="pres">
      <dgm:prSet presAssocID="{C312AEF9-DBE6-44E4-BD9C-66A1B8727B24}" presName="parSh" presStyleLbl="node1" presStyleIdx="0" presStyleCnt="5"/>
      <dgm:spPr/>
    </dgm:pt>
    <dgm:pt modelId="{9C142F4A-E394-44B8-AED2-51A552E7FC00}" type="pres">
      <dgm:prSet presAssocID="{C312AEF9-DBE6-44E4-BD9C-66A1B8727B24}" presName="desTx" presStyleLbl="fgAcc1" presStyleIdx="0" presStyleCnt="5">
        <dgm:presLayoutVars>
          <dgm:bulletEnabled val="1"/>
        </dgm:presLayoutVars>
      </dgm:prSet>
      <dgm:spPr/>
    </dgm:pt>
    <dgm:pt modelId="{75482BED-85E7-4898-BED1-0C8CFA3D2925}" type="pres">
      <dgm:prSet presAssocID="{668DAFB2-4A02-4C43-92CB-7EFD4E0DC576}" presName="sibTrans" presStyleLbl="sibTrans2D1" presStyleIdx="0" presStyleCnt="4"/>
      <dgm:spPr/>
    </dgm:pt>
    <dgm:pt modelId="{C39C15F4-99E6-47CC-BBAD-636E12B49642}" type="pres">
      <dgm:prSet presAssocID="{668DAFB2-4A02-4C43-92CB-7EFD4E0DC576}" presName="connTx" presStyleLbl="sibTrans2D1" presStyleIdx="0" presStyleCnt="4"/>
      <dgm:spPr/>
    </dgm:pt>
    <dgm:pt modelId="{043B293B-5A74-4E4B-AFF6-4EE9852DC744}" type="pres">
      <dgm:prSet presAssocID="{AE968AAD-CF59-4F5A-891B-762F53189726}" presName="composite" presStyleCnt="0"/>
      <dgm:spPr/>
    </dgm:pt>
    <dgm:pt modelId="{47B1B656-22DA-466D-A82F-89B214DE9992}" type="pres">
      <dgm:prSet presAssocID="{AE968AAD-CF59-4F5A-891B-762F53189726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15E7959-1B6F-4CAE-9C3E-F033852944E0}" type="pres">
      <dgm:prSet presAssocID="{AE968AAD-CF59-4F5A-891B-762F53189726}" presName="parSh" presStyleLbl="node1" presStyleIdx="1" presStyleCnt="5"/>
      <dgm:spPr/>
    </dgm:pt>
    <dgm:pt modelId="{496CD751-BA05-447F-B3F7-FDDB3B44947B}" type="pres">
      <dgm:prSet presAssocID="{AE968AAD-CF59-4F5A-891B-762F53189726}" presName="desTx" presStyleLbl="fgAcc1" presStyleIdx="1" presStyleCnt="5">
        <dgm:presLayoutVars>
          <dgm:bulletEnabled val="1"/>
        </dgm:presLayoutVars>
      </dgm:prSet>
      <dgm:spPr/>
    </dgm:pt>
    <dgm:pt modelId="{CF42B263-FA50-4574-B188-AC48CB588905}" type="pres">
      <dgm:prSet presAssocID="{94C888B2-C080-4D81-A0C3-29FDBC63A459}" presName="sibTrans" presStyleLbl="sibTrans2D1" presStyleIdx="1" presStyleCnt="4"/>
      <dgm:spPr/>
    </dgm:pt>
    <dgm:pt modelId="{DBF87DC4-A221-46ED-904B-12C11CFDF54C}" type="pres">
      <dgm:prSet presAssocID="{94C888B2-C080-4D81-A0C3-29FDBC63A459}" presName="connTx" presStyleLbl="sibTrans2D1" presStyleIdx="1" presStyleCnt="4"/>
      <dgm:spPr/>
    </dgm:pt>
    <dgm:pt modelId="{E5C39C89-F9E1-4B5A-919A-F742D220FDFE}" type="pres">
      <dgm:prSet presAssocID="{DA1655FC-D31D-4DFA-8689-8F92A418023D}" presName="composite" presStyleCnt="0"/>
      <dgm:spPr/>
    </dgm:pt>
    <dgm:pt modelId="{A3A5B472-D97E-408B-B72C-31EBEC43BB19}" type="pres">
      <dgm:prSet presAssocID="{DA1655FC-D31D-4DFA-8689-8F92A418023D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48785191-63E9-4060-8CA4-2207932A7FC8}" type="pres">
      <dgm:prSet presAssocID="{DA1655FC-D31D-4DFA-8689-8F92A418023D}" presName="parSh" presStyleLbl="node1" presStyleIdx="2" presStyleCnt="5"/>
      <dgm:spPr/>
    </dgm:pt>
    <dgm:pt modelId="{3A7D8D47-AEC2-4868-B4F2-B018ECDA1E06}" type="pres">
      <dgm:prSet presAssocID="{DA1655FC-D31D-4DFA-8689-8F92A418023D}" presName="desTx" presStyleLbl="fgAcc1" presStyleIdx="2" presStyleCnt="5">
        <dgm:presLayoutVars>
          <dgm:bulletEnabled val="1"/>
        </dgm:presLayoutVars>
      </dgm:prSet>
      <dgm:spPr/>
    </dgm:pt>
    <dgm:pt modelId="{FEAC01BA-0E31-4661-8EDC-9A20FEF7B1FA}" type="pres">
      <dgm:prSet presAssocID="{5D54CB36-2433-448F-B890-83735C115092}" presName="sibTrans" presStyleLbl="sibTrans2D1" presStyleIdx="2" presStyleCnt="4"/>
      <dgm:spPr/>
    </dgm:pt>
    <dgm:pt modelId="{A6F53207-4D84-4B6D-B5CE-A8868D07172F}" type="pres">
      <dgm:prSet presAssocID="{5D54CB36-2433-448F-B890-83735C115092}" presName="connTx" presStyleLbl="sibTrans2D1" presStyleIdx="2" presStyleCnt="4"/>
      <dgm:spPr/>
    </dgm:pt>
    <dgm:pt modelId="{2FB98048-F9BD-41D7-AFD4-5DCDD20B8F35}" type="pres">
      <dgm:prSet presAssocID="{68B5163A-FD76-41A3-86D6-4B7AD97DDCC6}" presName="composite" presStyleCnt="0"/>
      <dgm:spPr/>
    </dgm:pt>
    <dgm:pt modelId="{C9BA0EE1-6AAC-44C4-A19D-97C342EE357C}" type="pres">
      <dgm:prSet presAssocID="{68B5163A-FD76-41A3-86D6-4B7AD97DDCC6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20E4980B-05A7-405F-8026-D85E451E1FF5}" type="pres">
      <dgm:prSet presAssocID="{68B5163A-FD76-41A3-86D6-4B7AD97DDCC6}" presName="parSh" presStyleLbl="node1" presStyleIdx="3" presStyleCnt="5"/>
      <dgm:spPr/>
    </dgm:pt>
    <dgm:pt modelId="{95D0EF71-C002-42D7-8587-5FCF474524E4}" type="pres">
      <dgm:prSet presAssocID="{68B5163A-FD76-41A3-86D6-4B7AD97DDCC6}" presName="desTx" presStyleLbl="fgAcc1" presStyleIdx="3" presStyleCnt="5">
        <dgm:presLayoutVars>
          <dgm:bulletEnabled val="1"/>
        </dgm:presLayoutVars>
      </dgm:prSet>
      <dgm:spPr/>
    </dgm:pt>
    <dgm:pt modelId="{FCA4CE3F-99AE-4B31-8A5E-5C2999192AFE}" type="pres">
      <dgm:prSet presAssocID="{09C31404-C99D-4E1A-8B63-6EDD6E879059}" presName="sibTrans" presStyleLbl="sibTrans2D1" presStyleIdx="3" presStyleCnt="4"/>
      <dgm:spPr/>
    </dgm:pt>
    <dgm:pt modelId="{02E17DB2-D966-4167-A81E-135569E910F3}" type="pres">
      <dgm:prSet presAssocID="{09C31404-C99D-4E1A-8B63-6EDD6E879059}" presName="connTx" presStyleLbl="sibTrans2D1" presStyleIdx="3" presStyleCnt="4"/>
      <dgm:spPr/>
    </dgm:pt>
    <dgm:pt modelId="{734ADE80-DF0F-426D-98A9-D525B85C1445}" type="pres">
      <dgm:prSet presAssocID="{904B9579-0D56-460E-B9CA-42C863AC8E96}" presName="composite" presStyleCnt="0"/>
      <dgm:spPr/>
    </dgm:pt>
    <dgm:pt modelId="{C181607B-3768-4A01-A1BC-585B6253613B}" type="pres">
      <dgm:prSet presAssocID="{904B9579-0D56-460E-B9CA-42C863AC8E96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A493535-6648-42F8-A969-7252C2C5EF56}" type="pres">
      <dgm:prSet presAssocID="{904B9579-0D56-460E-B9CA-42C863AC8E96}" presName="parSh" presStyleLbl="node1" presStyleIdx="4" presStyleCnt="5"/>
      <dgm:spPr/>
    </dgm:pt>
    <dgm:pt modelId="{E1DEC65E-5DAA-4961-A3AA-1A2D9D577D68}" type="pres">
      <dgm:prSet presAssocID="{904B9579-0D56-460E-B9CA-42C863AC8E96}" presName="desTx" presStyleLbl="fgAcc1" presStyleIdx="4" presStyleCnt="5">
        <dgm:presLayoutVars>
          <dgm:bulletEnabled val="1"/>
        </dgm:presLayoutVars>
      </dgm:prSet>
      <dgm:spPr/>
    </dgm:pt>
  </dgm:ptLst>
  <dgm:cxnLst>
    <dgm:cxn modelId="{04107602-D46F-48F2-9B80-C814C1BC89F6}" srcId="{68B5163A-FD76-41A3-86D6-4B7AD97DDCC6}" destId="{87D5BB49-7F1B-4823-AA0C-38EFE04A0D49}" srcOrd="2" destOrd="0" parTransId="{FF4F8C50-0C2C-431D-AA9E-F588914CBFA2}" sibTransId="{DF0AC242-FBE4-44B6-A7A3-2D398E7CCC42}"/>
    <dgm:cxn modelId="{3B874604-160F-4C9F-A3B2-1621B78671EF}" type="presOf" srcId="{C312AEF9-DBE6-44E4-BD9C-66A1B8727B24}" destId="{464D9152-40BB-4D9B-925E-0C99E7327727}" srcOrd="1" destOrd="0" presId="urn:microsoft.com/office/officeart/2005/8/layout/process3"/>
    <dgm:cxn modelId="{D356100F-43B1-47CD-838B-FB6AD1BB1592}" srcId="{FBF23E8E-4AA2-4F68-9D4B-EACF3A2FCC72}" destId="{904B9579-0D56-460E-B9CA-42C863AC8E96}" srcOrd="4" destOrd="0" parTransId="{C15F3F83-5B6C-4F21-BB28-F6FF81F49BF2}" sibTransId="{DC146CC3-9AA4-46B4-98CE-37932A74925B}"/>
    <dgm:cxn modelId="{62B90B11-4BB3-4FD6-B1C4-D98124A1B315}" srcId="{FBF23E8E-4AA2-4F68-9D4B-EACF3A2FCC72}" destId="{68B5163A-FD76-41A3-86D6-4B7AD97DDCC6}" srcOrd="3" destOrd="0" parTransId="{6FA7966E-8C5E-477E-AFBC-9797FDCAF687}" sibTransId="{09C31404-C99D-4E1A-8B63-6EDD6E879059}"/>
    <dgm:cxn modelId="{156C9512-441E-4D1A-ACBB-537F2FEB75AA}" srcId="{FBF23E8E-4AA2-4F68-9D4B-EACF3A2FCC72}" destId="{DA1655FC-D31D-4DFA-8689-8F92A418023D}" srcOrd="2" destOrd="0" parTransId="{483D6A8B-02B1-4860-B409-B40E761893C7}" sibTransId="{5D54CB36-2433-448F-B890-83735C115092}"/>
    <dgm:cxn modelId="{A1D90B14-6EBA-49DE-AC35-AAD2CE194534}" srcId="{904B9579-0D56-460E-B9CA-42C863AC8E96}" destId="{E10DE693-CEE0-4B63-A7B9-24BDAF92C707}" srcOrd="1" destOrd="0" parTransId="{4CF24EEE-94B5-4B24-81C6-F23BDDA4347C}" sibTransId="{34AA1656-D777-4D23-B463-8EF60CCF1DE5}"/>
    <dgm:cxn modelId="{EC1A2D1F-ABC3-4785-992D-59052C240704}" type="presOf" srcId="{DA1655FC-D31D-4DFA-8689-8F92A418023D}" destId="{A3A5B472-D97E-408B-B72C-31EBEC43BB19}" srcOrd="0" destOrd="0" presId="urn:microsoft.com/office/officeart/2005/8/layout/process3"/>
    <dgm:cxn modelId="{40973F23-E312-4C9E-A131-F2C8B8C53E2B}" srcId="{FBF23E8E-4AA2-4F68-9D4B-EACF3A2FCC72}" destId="{C312AEF9-DBE6-44E4-BD9C-66A1B8727B24}" srcOrd="0" destOrd="0" parTransId="{FFEFA602-0E60-4D1B-B1F7-C808AED72A40}" sibTransId="{668DAFB2-4A02-4C43-92CB-7EFD4E0DC576}"/>
    <dgm:cxn modelId="{EE9CE43E-85D4-472A-B728-ADAEA562461C}" type="presOf" srcId="{076BDCE6-BA08-4053-BF2A-02B394BC9233}" destId="{E1DEC65E-5DAA-4961-A3AA-1A2D9D577D68}" srcOrd="0" destOrd="5" presId="urn:microsoft.com/office/officeart/2005/8/layout/process3"/>
    <dgm:cxn modelId="{AAF8EF5B-4075-4C56-AFC9-516951F866F8}" srcId="{FBF23E8E-4AA2-4F68-9D4B-EACF3A2FCC72}" destId="{AE968AAD-CF59-4F5A-891B-762F53189726}" srcOrd="1" destOrd="0" parTransId="{C2388EB8-E2CD-48F0-A5B4-96D301F0258A}" sibTransId="{94C888B2-C080-4D81-A0C3-29FDBC63A459}"/>
    <dgm:cxn modelId="{E7C2465D-8B33-441F-8F5A-83A1EDDC07D6}" srcId="{C312AEF9-DBE6-44E4-BD9C-66A1B8727B24}" destId="{77A9C117-9D4E-419B-BA97-83EB9810B7E5}" srcOrd="0" destOrd="0" parTransId="{37B97F12-A43E-4FAE-BA3B-5408F654FB39}" sibTransId="{8F9F007A-0DCB-467B-9562-D3DC9F666D05}"/>
    <dgm:cxn modelId="{7C805265-2038-40BE-A865-2AD7AD79EDBF}" type="presOf" srcId="{668DAFB2-4A02-4C43-92CB-7EFD4E0DC576}" destId="{C39C15F4-99E6-47CC-BBAD-636E12B49642}" srcOrd="1" destOrd="0" presId="urn:microsoft.com/office/officeart/2005/8/layout/process3"/>
    <dgm:cxn modelId="{685B5E66-0E83-427A-8876-A3991E9DEC26}" srcId="{68B5163A-FD76-41A3-86D6-4B7AD97DDCC6}" destId="{39A8507F-BE0F-45BB-B032-6D18C7763731}" srcOrd="0" destOrd="0" parTransId="{12725E04-932D-4363-B687-1EBEA6EB5695}" sibTransId="{5F8B6AEC-E11E-4378-B425-E8FFB504DB50}"/>
    <dgm:cxn modelId="{CFEB5346-F449-4A4F-AA0C-38452FD42D58}" type="presOf" srcId="{09C31404-C99D-4E1A-8B63-6EDD6E879059}" destId="{02E17DB2-D966-4167-A81E-135569E910F3}" srcOrd="1" destOrd="0" presId="urn:microsoft.com/office/officeart/2005/8/layout/process3"/>
    <dgm:cxn modelId="{D1223467-1DA4-4C6F-B527-512ED1275217}" type="presOf" srcId="{904B9579-0D56-460E-B9CA-42C863AC8E96}" destId="{C181607B-3768-4A01-A1BC-585B6253613B}" srcOrd="0" destOrd="0" presId="urn:microsoft.com/office/officeart/2005/8/layout/process3"/>
    <dgm:cxn modelId="{A51DBA6D-8A7C-47ED-8743-A67E747A3897}" type="presOf" srcId="{9A6087B5-2C21-48B1-AA55-2F44F31ED429}" destId="{E1DEC65E-5DAA-4961-A3AA-1A2D9D577D68}" srcOrd="0" destOrd="4" presId="urn:microsoft.com/office/officeart/2005/8/layout/process3"/>
    <dgm:cxn modelId="{525E646F-6EB0-4D92-8C0B-790551BA623C}" srcId="{68B5163A-FD76-41A3-86D6-4B7AD97DDCC6}" destId="{4C3DC3C8-35D1-4C2A-BA13-ACC1FC18C4D2}" srcOrd="3" destOrd="0" parTransId="{C646BE15-0C27-44B7-9BE2-4C7630629FC8}" sibTransId="{BC80C36F-BAA8-4191-AD6D-D1D6D080AA59}"/>
    <dgm:cxn modelId="{447ADF6F-3AEB-429C-A893-E65E79E80733}" srcId="{68B5163A-FD76-41A3-86D6-4B7AD97DDCC6}" destId="{6E896FF7-E9FF-4218-A40C-D4F9000B3255}" srcOrd="4" destOrd="0" parTransId="{DD4141D6-B610-458E-9C70-4E188E778054}" sibTransId="{9D22C887-B7C2-4452-AB99-54084BD05435}"/>
    <dgm:cxn modelId="{E9A39C51-D3BB-4F77-B236-ECADED796CB9}" srcId="{DA1655FC-D31D-4DFA-8689-8F92A418023D}" destId="{D89EE520-54E7-4043-8A38-F0652E8DFB0A}" srcOrd="0" destOrd="0" parTransId="{AEFA6459-3252-4976-BABC-7E8544203B80}" sibTransId="{9766DF60-D0D0-4A6D-A3DE-A12FB5CF4517}"/>
    <dgm:cxn modelId="{C9E33075-1865-4D7B-A777-7E3BAD7AFCD1}" type="presOf" srcId="{A86AE127-F507-475B-8D43-1A430F08BE0C}" destId="{3A7D8D47-AEC2-4868-B4F2-B018ECDA1E06}" srcOrd="0" destOrd="1" presId="urn:microsoft.com/office/officeart/2005/8/layout/process3"/>
    <dgm:cxn modelId="{95A7B975-4A3F-44F1-A804-B633F8638A49}" type="presOf" srcId="{D8A8E37B-7E05-4764-AD1D-2CE4CFFA851D}" destId="{E1DEC65E-5DAA-4961-A3AA-1A2D9D577D68}" srcOrd="0" destOrd="3" presId="urn:microsoft.com/office/officeart/2005/8/layout/process3"/>
    <dgm:cxn modelId="{0DD13C56-2CCC-4D00-89C8-81F206B59920}" type="presOf" srcId="{94C888B2-C080-4D81-A0C3-29FDBC63A459}" destId="{CF42B263-FA50-4574-B188-AC48CB588905}" srcOrd="0" destOrd="0" presId="urn:microsoft.com/office/officeart/2005/8/layout/process3"/>
    <dgm:cxn modelId="{21456457-EEC7-4566-8AD8-4BE7210872B3}" type="presOf" srcId="{77A9C117-9D4E-419B-BA97-83EB9810B7E5}" destId="{9C142F4A-E394-44B8-AED2-51A552E7FC00}" srcOrd="0" destOrd="0" presId="urn:microsoft.com/office/officeart/2005/8/layout/process3"/>
    <dgm:cxn modelId="{B9EB5659-5E78-4629-ADF8-7586CB1EB44D}" srcId="{904B9579-0D56-460E-B9CA-42C863AC8E96}" destId="{9A6087B5-2C21-48B1-AA55-2F44F31ED429}" srcOrd="4" destOrd="0" parTransId="{D706E809-8EBA-436B-8520-7C0BD345EC9A}" sibTransId="{7025EF90-EC28-4A03-9E1D-73EF6B5F8FAA}"/>
    <dgm:cxn modelId="{E226667C-433C-4C22-9703-6FD0E8F0CAD5}" type="presOf" srcId="{AE968AAD-CF59-4F5A-891B-762F53189726}" destId="{215E7959-1B6F-4CAE-9C3E-F033852944E0}" srcOrd="1" destOrd="0" presId="urn:microsoft.com/office/officeart/2005/8/layout/process3"/>
    <dgm:cxn modelId="{E48FAA7E-15B9-4279-BCB9-8B0F7E9D71E9}" srcId="{68B5163A-FD76-41A3-86D6-4B7AD97DDCC6}" destId="{BFE3ECA5-C96C-497B-9A05-EC34B45C4C30}" srcOrd="1" destOrd="0" parTransId="{9F14A433-059A-40EE-8C59-1C8601A26CE7}" sibTransId="{DC61FBC5-B3CE-4BBE-A976-BDE5A3B78E6E}"/>
    <dgm:cxn modelId="{2EE1BA81-BD40-4F53-BAF8-BC79D6521EF0}" type="presOf" srcId="{09C31404-C99D-4E1A-8B63-6EDD6E879059}" destId="{FCA4CE3F-99AE-4B31-8A5E-5C2999192AFE}" srcOrd="0" destOrd="0" presId="urn:microsoft.com/office/officeart/2005/8/layout/process3"/>
    <dgm:cxn modelId="{739C4689-D27C-423F-B86A-A12810F95DD4}" type="presOf" srcId="{904B9579-0D56-460E-B9CA-42C863AC8E96}" destId="{8A493535-6648-42F8-A969-7252C2C5EF56}" srcOrd="1" destOrd="0" presId="urn:microsoft.com/office/officeart/2005/8/layout/process3"/>
    <dgm:cxn modelId="{833F5689-2B30-41E8-8E18-92D24E9FE1FC}" type="presOf" srcId="{5D54CB36-2433-448F-B890-83735C115092}" destId="{FEAC01BA-0E31-4661-8EDC-9A20FEF7B1FA}" srcOrd="0" destOrd="0" presId="urn:microsoft.com/office/officeart/2005/8/layout/process3"/>
    <dgm:cxn modelId="{C1FB208B-63F3-41C7-9535-4443F8CC50F6}" srcId="{904B9579-0D56-460E-B9CA-42C863AC8E96}" destId="{0332AE97-278B-47BC-BADE-1ABBBE377AD8}" srcOrd="2" destOrd="0" parTransId="{85D7AAD2-8808-4616-AADB-8E306B55CB25}" sibTransId="{04F34D4C-F6D1-47B3-8B07-048E3DA41CE7}"/>
    <dgm:cxn modelId="{1A771791-50CA-4DBC-882C-6891B195B182}" srcId="{AE968AAD-CF59-4F5A-891B-762F53189726}" destId="{B1118DA2-0CD2-4A4E-8A2C-82CDD02B634A}" srcOrd="1" destOrd="0" parTransId="{840411B0-EC48-4B70-B278-908D68E09737}" sibTransId="{90BDD06E-E284-45D3-B76D-D325F8007629}"/>
    <dgm:cxn modelId="{1B2EC291-4C56-491A-9F66-04E9D4E0CB76}" srcId="{DA1655FC-D31D-4DFA-8689-8F92A418023D}" destId="{A86AE127-F507-475B-8D43-1A430F08BE0C}" srcOrd="1" destOrd="0" parTransId="{997E17A6-B35D-4D59-8B87-7B2283D48A68}" sibTransId="{00476852-3BC3-4952-A19D-05870618FC52}"/>
    <dgm:cxn modelId="{869F5692-5B3A-409F-B753-E73F3881E815}" type="presOf" srcId="{87D5BB49-7F1B-4823-AA0C-38EFE04A0D49}" destId="{95D0EF71-C002-42D7-8587-5FCF474524E4}" srcOrd="0" destOrd="2" presId="urn:microsoft.com/office/officeart/2005/8/layout/process3"/>
    <dgm:cxn modelId="{00A3149C-6588-45D0-90A7-44189D4F72D0}" type="presOf" srcId="{5BA7757C-7BA4-41C4-A739-D33533154666}" destId="{E1DEC65E-5DAA-4961-A3AA-1A2D9D577D68}" srcOrd="0" destOrd="0" presId="urn:microsoft.com/office/officeart/2005/8/layout/process3"/>
    <dgm:cxn modelId="{EF81A39E-9E44-474E-AF8D-8AC21A965D8C}" type="presOf" srcId="{BFE3ECA5-C96C-497B-9A05-EC34B45C4C30}" destId="{95D0EF71-C002-42D7-8587-5FCF474524E4}" srcOrd="0" destOrd="1" presId="urn:microsoft.com/office/officeart/2005/8/layout/process3"/>
    <dgm:cxn modelId="{9074BAA0-DB64-456A-BB8D-E5D14386FFD1}" type="presOf" srcId="{FBF23E8E-4AA2-4F68-9D4B-EACF3A2FCC72}" destId="{92F60801-3211-4DA7-9D72-DA31A53EC32C}" srcOrd="0" destOrd="0" presId="urn:microsoft.com/office/officeart/2005/8/layout/process3"/>
    <dgm:cxn modelId="{68B508A8-9F9F-435F-AF93-2EB6FC6EC5E1}" type="presOf" srcId="{6E896FF7-E9FF-4218-A40C-D4F9000B3255}" destId="{95D0EF71-C002-42D7-8587-5FCF474524E4}" srcOrd="0" destOrd="4" presId="urn:microsoft.com/office/officeart/2005/8/layout/process3"/>
    <dgm:cxn modelId="{808E16A8-1A13-47B0-A807-6A91DC6B66BD}" srcId="{DA1655FC-D31D-4DFA-8689-8F92A418023D}" destId="{53DA5335-5C46-4A18-986C-23660464D534}" srcOrd="2" destOrd="0" parTransId="{FB69BB2D-45FA-498C-8963-DAE0053EA4AF}" sibTransId="{6FC1C46D-0595-493E-8111-EB18B1990199}"/>
    <dgm:cxn modelId="{57C261A9-A98A-4C39-A5FF-14AAD91AD45D}" type="presOf" srcId="{DA1655FC-D31D-4DFA-8689-8F92A418023D}" destId="{48785191-63E9-4060-8CA4-2207932A7FC8}" srcOrd="1" destOrd="0" presId="urn:microsoft.com/office/officeart/2005/8/layout/process3"/>
    <dgm:cxn modelId="{DAD094B1-E397-4CE5-98B7-A1CA03301BEE}" type="presOf" srcId="{4C3DC3C8-35D1-4C2A-BA13-ACC1FC18C4D2}" destId="{95D0EF71-C002-42D7-8587-5FCF474524E4}" srcOrd="0" destOrd="3" presId="urn:microsoft.com/office/officeart/2005/8/layout/process3"/>
    <dgm:cxn modelId="{5A35E6B7-5846-459B-BAC2-8AF975877CAC}" type="presOf" srcId="{53DA5335-5C46-4A18-986C-23660464D534}" destId="{3A7D8D47-AEC2-4868-B4F2-B018ECDA1E06}" srcOrd="0" destOrd="2" presId="urn:microsoft.com/office/officeart/2005/8/layout/process3"/>
    <dgm:cxn modelId="{A0F35DBC-6C6A-4442-A3CD-545A22492B62}" type="presOf" srcId="{7AE8EB36-60B2-46C1-9055-B1B5FA4FBCB6}" destId="{496CD751-BA05-447F-B3F7-FDDB3B44947B}" srcOrd="0" destOrd="0" presId="urn:microsoft.com/office/officeart/2005/8/layout/process3"/>
    <dgm:cxn modelId="{411105C9-334F-4131-941D-BFE6A6F435A1}" type="presOf" srcId="{0332AE97-278B-47BC-BADE-1ABBBE377AD8}" destId="{E1DEC65E-5DAA-4961-A3AA-1A2D9D577D68}" srcOrd="0" destOrd="2" presId="urn:microsoft.com/office/officeart/2005/8/layout/process3"/>
    <dgm:cxn modelId="{FEE1D0CA-5B9C-461D-AA5C-407A4A56E900}" type="presOf" srcId="{39A8507F-BE0F-45BB-B032-6D18C7763731}" destId="{95D0EF71-C002-42D7-8587-5FCF474524E4}" srcOrd="0" destOrd="0" presId="urn:microsoft.com/office/officeart/2005/8/layout/process3"/>
    <dgm:cxn modelId="{B6F2C4D0-8082-4480-9632-52C59647F3AE}" type="presOf" srcId="{68B5163A-FD76-41A3-86D6-4B7AD97DDCC6}" destId="{C9BA0EE1-6AAC-44C4-A19D-97C342EE357C}" srcOrd="0" destOrd="0" presId="urn:microsoft.com/office/officeart/2005/8/layout/process3"/>
    <dgm:cxn modelId="{B50BE0D0-436E-4896-9B97-171ECCC269F6}" srcId="{904B9579-0D56-460E-B9CA-42C863AC8E96}" destId="{076BDCE6-BA08-4053-BF2A-02B394BC9233}" srcOrd="5" destOrd="0" parTransId="{D8B8CB5B-3AD3-4406-ACC4-6EA16A07F983}" sibTransId="{CD09DCCF-9BE2-4BBE-9E5B-34CE53E45506}"/>
    <dgm:cxn modelId="{FFFD84D2-373C-4E3F-A309-357411718A67}" type="presOf" srcId="{E10DE693-CEE0-4B63-A7B9-24BDAF92C707}" destId="{E1DEC65E-5DAA-4961-A3AA-1A2D9D577D68}" srcOrd="0" destOrd="1" presId="urn:microsoft.com/office/officeart/2005/8/layout/process3"/>
    <dgm:cxn modelId="{3ADD9ED3-3218-46A8-B717-A9E62B9565B7}" type="presOf" srcId="{AE968AAD-CF59-4F5A-891B-762F53189726}" destId="{47B1B656-22DA-466D-A82F-89B214DE9992}" srcOrd="0" destOrd="0" presId="urn:microsoft.com/office/officeart/2005/8/layout/process3"/>
    <dgm:cxn modelId="{EFDB97E0-E370-4931-836B-D7B8842BD52A}" srcId="{904B9579-0D56-460E-B9CA-42C863AC8E96}" destId="{D8A8E37B-7E05-4764-AD1D-2CE4CFFA851D}" srcOrd="3" destOrd="0" parTransId="{E5DBACCA-1BE8-45D3-B3FF-4021E76B051A}" sibTransId="{30CE81F6-ED89-4C5A-AE1D-9AF8E41E7FB1}"/>
    <dgm:cxn modelId="{F7234AE4-85DD-4334-B947-1A7EB81058C0}" srcId="{AE968AAD-CF59-4F5A-891B-762F53189726}" destId="{7AE8EB36-60B2-46C1-9055-B1B5FA4FBCB6}" srcOrd="0" destOrd="0" parTransId="{0C444266-34EA-4E61-8205-88A7252D3818}" sibTransId="{B63BC0DA-CE5E-4412-805C-3290F6E11754}"/>
    <dgm:cxn modelId="{1B3398E4-8856-4A65-9CDC-0305D1CE3FA7}" type="presOf" srcId="{C312AEF9-DBE6-44E4-BD9C-66A1B8727B24}" destId="{79006ACE-F091-4CB0-ACA6-A282C551FD93}" srcOrd="0" destOrd="0" presId="urn:microsoft.com/office/officeart/2005/8/layout/process3"/>
    <dgm:cxn modelId="{336AFCED-0962-4ABF-981D-BBA2E3151243}" type="presOf" srcId="{668DAFB2-4A02-4C43-92CB-7EFD4E0DC576}" destId="{75482BED-85E7-4898-BED1-0C8CFA3D2925}" srcOrd="0" destOrd="0" presId="urn:microsoft.com/office/officeart/2005/8/layout/process3"/>
    <dgm:cxn modelId="{A42E0CEE-65B7-465A-97AB-FB167C94F3B0}" srcId="{904B9579-0D56-460E-B9CA-42C863AC8E96}" destId="{5BA7757C-7BA4-41C4-A739-D33533154666}" srcOrd="0" destOrd="0" parTransId="{F2F23197-D917-4011-8679-183F64FF2459}" sibTransId="{EA5ABFC3-3EAB-4998-9804-C05CAE3E7280}"/>
    <dgm:cxn modelId="{3FD066F2-B08D-43AF-B199-4E1A7E0D0550}" type="presOf" srcId="{94C888B2-C080-4D81-A0C3-29FDBC63A459}" destId="{DBF87DC4-A221-46ED-904B-12C11CFDF54C}" srcOrd="1" destOrd="0" presId="urn:microsoft.com/office/officeart/2005/8/layout/process3"/>
    <dgm:cxn modelId="{9988F7F9-BEEE-42F1-8726-BD7EBE03B0B2}" type="presOf" srcId="{D89EE520-54E7-4043-8A38-F0652E8DFB0A}" destId="{3A7D8D47-AEC2-4868-B4F2-B018ECDA1E06}" srcOrd="0" destOrd="0" presId="urn:microsoft.com/office/officeart/2005/8/layout/process3"/>
    <dgm:cxn modelId="{15B494FC-87A2-4BBA-8CF6-792B8985743B}" type="presOf" srcId="{B1118DA2-0CD2-4A4E-8A2C-82CDD02B634A}" destId="{496CD751-BA05-447F-B3F7-FDDB3B44947B}" srcOrd="0" destOrd="1" presId="urn:microsoft.com/office/officeart/2005/8/layout/process3"/>
    <dgm:cxn modelId="{34EB32FE-F37A-4EAA-8E8A-8426CB0BC393}" type="presOf" srcId="{5D54CB36-2433-448F-B890-83735C115092}" destId="{A6F53207-4D84-4B6D-B5CE-A8868D07172F}" srcOrd="1" destOrd="0" presId="urn:microsoft.com/office/officeart/2005/8/layout/process3"/>
    <dgm:cxn modelId="{F78142FF-2857-4512-89BF-4E44344446BF}" type="presOf" srcId="{68B5163A-FD76-41A3-86D6-4B7AD97DDCC6}" destId="{20E4980B-05A7-405F-8026-D85E451E1FF5}" srcOrd="1" destOrd="0" presId="urn:microsoft.com/office/officeart/2005/8/layout/process3"/>
    <dgm:cxn modelId="{62F9724C-314C-4A45-8E3F-38577AFF4DCA}" type="presParOf" srcId="{92F60801-3211-4DA7-9D72-DA31A53EC32C}" destId="{9B799BEC-E56C-4757-AB26-1EBAD4135F51}" srcOrd="0" destOrd="0" presId="urn:microsoft.com/office/officeart/2005/8/layout/process3"/>
    <dgm:cxn modelId="{C01F6105-2B91-46F8-A29A-1266426CF5A1}" type="presParOf" srcId="{9B799BEC-E56C-4757-AB26-1EBAD4135F51}" destId="{79006ACE-F091-4CB0-ACA6-A282C551FD93}" srcOrd="0" destOrd="0" presId="urn:microsoft.com/office/officeart/2005/8/layout/process3"/>
    <dgm:cxn modelId="{63F5CDAE-EFFF-40D1-9558-6AD8DCA7DBB0}" type="presParOf" srcId="{9B799BEC-E56C-4757-AB26-1EBAD4135F51}" destId="{464D9152-40BB-4D9B-925E-0C99E7327727}" srcOrd="1" destOrd="0" presId="urn:microsoft.com/office/officeart/2005/8/layout/process3"/>
    <dgm:cxn modelId="{039E74BB-C311-48FE-AF56-651ABAEBA9A8}" type="presParOf" srcId="{9B799BEC-E56C-4757-AB26-1EBAD4135F51}" destId="{9C142F4A-E394-44B8-AED2-51A552E7FC00}" srcOrd="2" destOrd="0" presId="urn:microsoft.com/office/officeart/2005/8/layout/process3"/>
    <dgm:cxn modelId="{2834F55D-C2A2-4B05-B53C-9791E4630430}" type="presParOf" srcId="{92F60801-3211-4DA7-9D72-DA31A53EC32C}" destId="{75482BED-85E7-4898-BED1-0C8CFA3D2925}" srcOrd="1" destOrd="0" presId="urn:microsoft.com/office/officeart/2005/8/layout/process3"/>
    <dgm:cxn modelId="{26996389-D99A-442F-97A4-C1B358559337}" type="presParOf" srcId="{75482BED-85E7-4898-BED1-0C8CFA3D2925}" destId="{C39C15F4-99E6-47CC-BBAD-636E12B49642}" srcOrd="0" destOrd="0" presId="urn:microsoft.com/office/officeart/2005/8/layout/process3"/>
    <dgm:cxn modelId="{3B1C63CE-E8D2-4BB6-B50C-C3DA0E0B6807}" type="presParOf" srcId="{92F60801-3211-4DA7-9D72-DA31A53EC32C}" destId="{043B293B-5A74-4E4B-AFF6-4EE9852DC744}" srcOrd="2" destOrd="0" presId="urn:microsoft.com/office/officeart/2005/8/layout/process3"/>
    <dgm:cxn modelId="{790C5E79-19FF-428B-8AC7-6EC4202FA5B0}" type="presParOf" srcId="{043B293B-5A74-4E4B-AFF6-4EE9852DC744}" destId="{47B1B656-22DA-466D-A82F-89B214DE9992}" srcOrd="0" destOrd="0" presId="urn:microsoft.com/office/officeart/2005/8/layout/process3"/>
    <dgm:cxn modelId="{C91535F7-2286-4951-9D5F-07C2A405B89C}" type="presParOf" srcId="{043B293B-5A74-4E4B-AFF6-4EE9852DC744}" destId="{215E7959-1B6F-4CAE-9C3E-F033852944E0}" srcOrd="1" destOrd="0" presId="urn:microsoft.com/office/officeart/2005/8/layout/process3"/>
    <dgm:cxn modelId="{F7BC69A8-2DE3-4BE7-A246-B701C8F06F53}" type="presParOf" srcId="{043B293B-5A74-4E4B-AFF6-4EE9852DC744}" destId="{496CD751-BA05-447F-B3F7-FDDB3B44947B}" srcOrd="2" destOrd="0" presId="urn:microsoft.com/office/officeart/2005/8/layout/process3"/>
    <dgm:cxn modelId="{577A5853-1A88-4F1D-9850-CBA4F38DDE8A}" type="presParOf" srcId="{92F60801-3211-4DA7-9D72-DA31A53EC32C}" destId="{CF42B263-FA50-4574-B188-AC48CB588905}" srcOrd="3" destOrd="0" presId="urn:microsoft.com/office/officeart/2005/8/layout/process3"/>
    <dgm:cxn modelId="{F5742762-A5F5-4B2A-A601-7A85E5A18404}" type="presParOf" srcId="{CF42B263-FA50-4574-B188-AC48CB588905}" destId="{DBF87DC4-A221-46ED-904B-12C11CFDF54C}" srcOrd="0" destOrd="0" presId="urn:microsoft.com/office/officeart/2005/8/layout/process3"/>
    <dgm:cxn modelId="{7E22D1DB-AE1A-44BF-A90F-DA358C98D82A}" type="presParOf" srcId="{92F60801-3211-4DA7-9D72-DA31A53EC32C}" destId="{E5C39C89-F9E1-4B5A-919A-F742D220FDFE}" srcOrd="4" destOrd="0" presId="urn:microsoft.com/office/officeart/2005/8/layout/process3"/>
    <dgm:cxn modelId="{9024798F-C3FC-47FB-BB73-025D2FD87FB1}" type="presParOf" srcId="{E5C39C89-F9E1-4B5A-919A-F742D220FDFE}" destId="{A3A5B472-D97E-408B-B72C-31EBEC43BB19}" srcOrd="0" destOrd="0" presId="urn:microsoft.com/office/officeart/2005/8/layout/process3"/>
    <dgm:cxn modelId="{CE603545-E68B-4EC8-8B0A-40EEDEA555FA}" type="presParOf" srcId="{E5C39C89-F9E1-4B5A-919A-F742D220FDFE}" destId="{48785191-63E9-4060-8CA4-2207932A7FC8}" srcOrd="1" destOrd="0" presId="urn:microsoft.com/office/officeart/2005/8/layout/process3"/>
    <dgm:cxn modelId="{E1A70645-2668-4CB9-98AF-13546599D285}" type="presParOf" srcId="{E5C39C89-F9E1-4B5A-919A-F742D220FDFE}" destId="{3A7D8D47-AEC2-4868-B4F2-B018ECDA1E06}" srcOrd="2" destOrd="0" presId="urn:microsoft.com/office/officeart/2005/8/layout/process3"/>
    <dgm:cxn modelId="{638FFDE9-6B4E-4D41-8B14-1675E60FEF74}" type="presParOf" srcId="{92F60801-3211-4DA7-9D72-DA31A53EC32C}" destId="{FEAC01BA-0E31-4661-8EDC-9A20FEF7B1FA}" srcOrd="5" destOrd="0" presId="urn:microsoft.com/office/officeart/2005/8/layout/process3"/>
    <dgm:cxn modelId="{1F4CE3D3-45AD-41CA-AA67-9D498D9A2368}" type="presParOf" srcId="{FEAC01BA-0E31-4661-8EDC-9A20FEF7B1FA}" destId="{A6F53207-4D84-4B6D-B5CE-A8868D07172F}" srcOrd="0" destOrd="0" presId="urn:microsoft.com/office/officeart/2005/8/layout/process3"/>
    <dgm:cxn modelId="{91F95365-ACB9-4B19-9CD6-32FBCE7FA81D}" type="presParOf" srcId="{92F60801-3211-4DA7-9D72-DA31A53EC32C}" destId="{2FB98048-F9BD-41D7-AFD4-5DCDD20B8F35}" srcOrd="6" destOrd="0" presId="urn:microsoft.com/office/officeart/2005/8/layout/process3"/>
    <dgm:cxn modelId="{0CD9CCA1-B27B-49FD-B3AF-AB5B8227B571}" type="presParOf" srcId="{2FB98048-F9BD-41D7-AFD4-5DCDD20B8F35}" destId="{C9BA0EE1-6AAC-44C4-A19D-97C342EE357C}" srcOrd="0" destOrd="0" presId="urn:microsoft.com/office/officeart/2005/8/layout/process3"/>
    <dgm:cxn modelId="{327249A5-E32A-4054-86C5-03E9300A01B3}" type="presParOf" srcId="{2FB98048-F9BD-41D7-AFD4-5DCDD20B8F35}" destId="{20E4980B-05A7-405F-8026-D85E451E1FF5}" srcOrd="1" destOrd="0" presId="urn:microsoft.com/office/officeart/2005/8/layout/process3"/>
    <dgm:cxn modelId="{E676679D-8B4C-4AD4-9E58-88EFF64D57C1}" type="presParOf" srcId="{2FB98048-F9BD-41D7-AFD4-5DCDD20B8F35}" destId="{95D0EF71-C002-42D7-8587-5FCF474524E4}" srcOrd="2" destOrd="0" presId="urn:microsoft.com/office/officeart/2005/8/layout/process3"/>
    <dgm:cxn modelId="{021BE5D7-4832-4AC7-B736-DE14264A48CF}" type="presParOf" srcId="{92F60801-3211-4DA7-9D72-DA31A53EC32C}" destId="{FCA4CE3F-99AE-4B31-8A5E-5C2999192AFE}" srcOrd="7" destOrd="0" presId="urn:microsoft.com/office/officeart/2005/8/layout/process3"/>
    <dgm:cxn modelId="{8240E517-F096-408B-9AA8-0AB2B151FA8D}" type="presParOf" srcId="{FCA4CE3F-99AE-4B31-8A5E-5C2999192AFE}" destId="{02E17DB2-D966-4167-A81E-135569E910F3}" srcOrd="0" destOrd="0" presId="urn:microsoft.com/office/officeart/2005/8/layout/process3"/>
    <dgm:cxn modelId="{D8E368A3-284E-4BF0-B2D6-CFC5239917C7}" type="presParOf" srcId="{92F60801-3211-4DA7-9D72-DA31A53EC32C}" destId="{734ADE80-DF0F-426D-98A9-D525B85C1445}" srcOrd="8" destOrd="0" presId="urn:microsoft.com/office/officeart/2005/8/layout/process3"/>
    <dgm:cxn modelId="{4CB06FD6-AAAB-4B4D-9D96-F4C9A05F55AB}" type="presParOf" srcId="{734ADE80-DF0F-426D-98A9-D525B85C1445}" destId="{C181607B-3768-4A01-A1BC-585B6253613B}" srcOrd="0" destOrd="0" presId="urn:microsoft.com/office/officeart/2005/8/layout/process3"/>
    <dgm:cxn modelId="{2118536F-8FD6-41D5-A44D-C0815221F8AE}" type="presParOf" srcId="{734ADE80-DF0F-426D-98A9-D525B85C1445}" destId="{8A493535-6648-42F8-A969-7252C2C5EF56}" srcOrd="1" destOrd="0" presId="urn:microsoft.com/office/officeart/2005/8/layout/process3"/>
    <dgm:cxn modelId="{AF540762-1047-4D09-AB44-CEFB345D57B5}" type="presParOf" srcId="{734ADE80-DF0F-426D-98A9-D525B85C1445}" destId="{E1DEC65E-5DAA-4961-A3AA-1A2D9D577D6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DC5D6D-1C51-4AA4-8AF8-41B9CCDC15D4}">
      <dsp:nvSpPr>
        <dsp:cNvPr id="0" name=""/>
        <dsp:cNvSpPr/>
      </dsp:nvSpPr>
      <dsp:spPr>
        <a:xfrm rot="5400000">
          <a:off x="445172" y="2156554"/>
          <a:ext cx="1108161" cy="18439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E47F0-3269-48EE-83BE-2838D578DA6A}">
      <dsp:nvSpPr>
        <dsp:cNvPr id="0" name=""/>
        <dsp:cNvSpPr/>
      </dsp:nvSpPr>
      <dsp:spPr>
        <a:xfrm>
          <a:off x="260192" y="2707500"/>
          <a:ext cx="1664734" cy="14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2019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Pilot project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Only SOPA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Only Vilnius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32 people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25 companies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32 DUO</a:t>
          </a:r>
        </a:p>
      </dsp:txBody>
      <dsp:txXfrm>
        <a:off x="260192" y="2707500"/>
        <a:ext cx="1664734" cy="1459237"/>
      </dsp:txXfrm>
    </dsp:sp>
    <dsp:sp modelId="{055D39B3-90F8-4FDE-A930-001B56BC7657}">
      <dsp:nvSpPr>
        <dsp:cNvPr id="0" name=""/>
        <dsp:cNvSpPr/>
      </dsp:nvSpPr>
      <dsp:spPr>
        <a:xfrm>
          <a:off x="1610825" y="2020800"/>
          <a:ext cx="314100" cy="31410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5AC95-AD8F-4C91-8F45-84783D7296C4}">
      <dsp:nvSpPr>
        <dsp:cNvPr id="0" name=""/>
        <dsp:cNvSpPr/>
      </dsp:nvSpPr>
      <dsp:spPr>
        <a:xfrm rot="5400000">
          <a:off x="2483131" y="1652259"/>
          <a:ext cx="1108161" cy="18439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E6E6C-CE51-43D7-BCB6-FA3F8ACFD7A4}">
      <dsp:nvSpPr>
        <dsp:cNvPr id="0" name=""/>
        <dsp:cNvSpPr/>
      </dsp:nvSpPr>
      <dsp:spPr>
        <a:xfrm>
          <a:off x="2298152" y="2203205"/>
          <a:ext cx="1664734" cy="14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2021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7 cities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SOPA + 6 partners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152 people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82 companies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201 DUO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100" kern="1200"/>
        </a:p>
      </dsp:txBody>
      <dsp:txXfrm>
        <a:off x="2298152" y="2203205"/>
        <a:ext cx="1664734" cy="1459237"/>
      </dsp:txXfrm>
    </dsp:sp>
    <dsp:sp modelId="{10E47190-1B8D-4006-A49F-ADCB0A4196DE}">
      <dsp:nvSpPr>
        <dsp:cNvPr id="0" name=""/>
        <dsp:cNvSpPr/>
      </dsp:nvSpPr>
      <dsp:spPr>
        <a:xfrm>
          <a:off x="3648785" y="1516505"/>
          <a:ext cx="314100" cy="31410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C0167-F726-4295-8C7F-BB6233563896}">
      <dsp:nvSpPr>
        <dsp:cNvPr id="0" name=""/>
        <dsp:cNvSpPr/>
      </dsp:nvSpPr>
      <dsp:spPr>
        <a:xfrm rot="5400000">
          <a:off x="4521091" y="1147964"/>
          <a:ext cx="1108161" cy="18439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E0CBD-B059-46FB-8A84-068027A042F1}">
      <dsp:nvSpPr>
        <dsp:cNvPr id="0" name=""/>
        <dsp:cNvSpPr/>
      </dsp:nvSpPr>
      <dsp:spPr>
        <a:xfrm>
          <a:off x="4336111" y="1698910"/>
          <a:ext cx="1664734" cy="14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2022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12 cities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13 organizations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119 peple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80 companies</a:t>
          </a:r>
        </a:p>
      </dsp:txBody>
      <dsp:txXfrm>
        <a:off x="4336111" y="1698910"/>
        <a:ext cx="1664734" cy="1459237"/>
      </dsp:txXfrm>
    </dsp:sp>
    <dsp:sp modelId="{41428453-D631-4726-BD2F-9700C0C43009}">
      <dsp:nvSpPr>
        <dsp:cNvPr id="0" name=""/>
        <dsp:cNvSpPr/>
      </dsp:nvSpPr>
      <dsp:spPr>
        <a:xfrm>
          <a:off x="5686745" y="1012210"/>
          <a:ext cx="314100" cy="31410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DFB42-5CDD-4766-8B97-4C73C98FF7B3}">
      <dsp:nvSpPr>
        <dsp:cNvPr id="0" name=""/>
        <dsp:cNvSpPr/>
      </dsp:nvSpPr>
      <dsp:spPr>
        <a:xfrm rot="5400000">
          <a:off x="6559051" y="643669"/>
          <a:ext cx="1108161" cy="18439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AF282-D29C-4E36-867E-0852B6639799}">
      <dsp:nvSpPr>
        <dsp:cNvPr id="0" name=""/>
        <dsp:cNvSpPr/>
      </dsp:nvSpPr>
      <dsp:spPr>
        <a:xfrm>
          <a:off x="6374071" y="1194615"/>
          <a:ext cx="1664734" cy="14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18 cities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25 organizations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270 people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150 companies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355 DUO</a:t>
          </a:r>
        </a:p>
      </dsp:txBody>
      <dsp:txXfrm>
        <a:off x="6374071" y="1194615"/>
        <a:ext cx="1664734" cy="1459237"/>
      </dsp:txXfrm>
    </dsp:sp>
    <dsp:sp modelId="{20904A41-D841-431C-B017-EA4CC90CDDE0}">
      <dsp:nvSpPr>
        <dsp:cNvPr id="0" name=""/>
        <dsp:cNvSpPr/>
      </dsp:nvSpPr>
      <dsp:spPr>
        <a:xfrm>
          <a:off x="7724704" y="507915"/>
          <a:ext cx="314100" cy="31410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86CB6-EEC1-4E94-91BA-2D4B0ACDE3B9}">
      <dsp:nvSpPr>
        <dsp:cNvPr id="0" name=""/>
        <dsp:cNvSpPr/>
      </dsp:nvSpPr>
      <dsp:spPr>
        <a:xfrm rot="5400000">
          <a:off x="8597011" y="139374"/>
          <a:ext cx="1108161" cy="18439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CF0B3-145B-44F7-B836-AC155D32EB35}">
      <dsp:nvSpPr>
        <dsp:cNvPr id="0" name=""/>
        <dsp:cNvSpPr/>
      </dsp:nvSpPr>
      <dsp:spPr>
        <a:xfrm>
          <a:off x="8412031" y="690319"/>
          <a:ext cx="1664734" cy="14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2024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20 cities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24 organizations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260 people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134 companies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405 DUO</a:t>
          </a:r>
        </a:p>
      </dsp:txBody>
      <dsp:txXfrm>
        <a:off x="8412031" y="690319"/>
        <a:ext cx="1664734" cy="1459237"/>
      </dsp:txXfrm>
    </dsp:sp>
    <dsp:sp modelId="{2A1A09FF-4A4F-4ADD-A3AF-5F3CCB5759E1}">
      <dsp:nvSpPr>
        <dsp:cNvPr id="0" name=""/>
        <dsp:cNvSpPr/>
      </dsp:nvSpPr>
      <dsp:spPr>
        <a:xfrm>
          <a:off x="9762664" y="3620"/>
          <a:ext cx="314100" cy="31410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90741-E9A9-47E2-85BA-7A4086C9C39B}">
      <dsp:nvSpPr>
        <dsp:cNvPr id="0" name=""/>
        <dsp:cNvSpPr/>
      </dsp:nvSpPr>
      <dsp:spPr>
        <a:xfrm rot="5400000">
          <a:off x="10634970" y="-364920"/>
          <a:ext cx="1108161" cy="18439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7BFAD-85B6-4565-A892-E42838841AE0}">
      <dsp:nvSpPr>
        <dsp:cNvPr id="0" name=""/>
        <dsp:cNvSpPr/>
      </dsp:nvSpPr>
      <dsp:spPr>
        <a:xfrm>
          <a:off x="10449990" y="186024"/>
          <a:ext cx="1664734" cy="145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2025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20 cities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29 organizations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284 people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160 companies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100" kern="1200"/>
            <a:t>419 DUO</a:t>
          </a:r>
        </a:p>
      </dsp:txBody>
      <dsp:txXfrm>
        <a:off x="10449990" y="186024"/>
        <a:ext cx="1664734" cy="1459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119B4-F2D5-45A6-9140-BD98F4417500}">
      <dsp:nvSpPr>
        <dsp:cNvPr id="0" name=""/>
        <dsp:cNvSpPr/>
      </dsp:nvSpPr>
      <dsp:spPr>
        <a:xfrm>
          <a:off x="1536309" y="1957483"/>
          <a:ext cx="145953" cy="639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9416"/>
              </a:lnTo>
              <a:lnTo>
                <a:pt x="145953" y="639416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70929C-5A95-4937-A1C9-48A335F14434}">
      <dsp:nvSpPr>
        <dsp:cNvPr id="0" name=""/>
        <dsp:cNvSpPr/>
      </dsp:nvSpPr>
      <dsp:spPr>
        <a:xfrm>
          <a:off x="1390355" y="1957483"/>
          <a:ext cx="145953" cy="639416"/>
        </a:xfrm>
        <a:custGeom>
          <a:avLst/>
          <a:gdLst/>
          <a:ahLst/>
          <a:cxnLst/>
          <a:rect l="0" t="0" r="0" b="0"/>
          <a:pathLst>
            <a:path>
              <a:moveTo>
                <a:pt x="145953" y="0"/>
              </a:moveTo>
              <a:lnTo>
                <a:pt x="145953" y="639416"/>
              </a:lnTo>
              <a:lnTo>
                <a:pt x="0" y="639416"/>
              </a:lnTo>
            </a:path>
          </a:pathLst>
        </a:cu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8BA4E-0951-4CEB-8F4B-263070060AA0}">
      <dsp:nvSpPr>
        <dsp:cNvPr id="0" name=""/>
        <dsp:cNvSpPr/>
      </dsp:nvSpPr>
      <dsp:spPr>
        <a:xfrm>
          <a:off x="2231327" y="970558"/>
          <a:ext cx="986925" cy="639416"/>
        </a:xfrm>
        <a:custGeom>
          <a:avLst/>
          <a:gdLst/>
          <a:ahLst/>
          <a:cxnLst/>
          <a:rect l="0" t="0" r="0" b="0"/>
          <a:pathLst>
            <a:path>
              <a:moveTo>
                <a:pt x="986925" y="0"/>
              </a:moveTo>
              <a:lnTo>
                <a:pt x="986925" y="639416"/>
              </a:lnTo>
              <a:lnTo>
                <a:pt x="0" y="639416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51FD9-E55C-498C-AD08-17CBF3703FB3}">
      <dsp:nvSpPr>
        <dsp:cNvPr id="0" name=""/>
        <dsp:cNvSpPr/>
      </dsp:nvSpPr>
      <dsp:spPr>
        <a:xfrm>
          <a:off x="3218252" y="970558"/>
          <a:ext cx="840971" cy="2265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9805"/>
              </a:lnTo>
              <a:lnTo>
                <a:pt x="840971" y="2119805"/>
              </a:lnTo>
              <a:lnTo>
                <a:pt x="840971" y="2265758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516A42-532A-496F-97F2-7CFB962A76D7}">
      <dsp:nvSpPr>
        <dsp:cNvPr id="0" name=""/>
        <dsp:cNvSpPr/>
      </dsp:nvSpPr>
      <dsp:spPr>
        <a:xfrm>
          <a:off x="2377281" y="970558"/>
          <a:ext cx="840971" cy="2265758"/>
        </a:xfrm>
        <a:custGeom>
          <a:avLst/>
          <a:gdLst/>
          <a:ahLst/>
          <a:cxnLst/>
          <a:rect l="0" t="0" r="0" b="0"/>
          <a:pathLst>
            <a:path>
              <a:moveTo>
                <a:pt x="840971" y="0"/>
              </a:moveTo>
              <a:lnTo>
                <a:pt x="840971" y="2119805"/>
              </a:lnTo>
              <a:lnTo>
                <a:pt x="0" y="2119805"/>
              </a:lnTo>
              <a:lnTo>
                <a:pt x="0" y="2265758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420BE-952A-4F6E-89A1-1741B22761E1}">
      <dsp:nvSpPr>
        <dsp:cNvPr id="0" name=""/>
        <dsp:cNvSpPr/>
      </dsp:nvSpPr>
      <dsp:spPr>
        <a:xfrm>
          <a:off x="2523234" y="275539"/>
          <a:ext cx="1390036" cy="6950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200" kern="1200"/>
            <a:t>SOPA</a:t>
          </a:r>
        </a:p>
      </dsp:txBody>
      <dsp:txXfrm>
        <a:off x="2523234" y="275539"/>
        <a:ext cx="1390036" cy="695018"/>
      </dsp:txXfrm>
    </dsp:sp>
    <dsp:sp modelId="{6EF85407-211B-43EF-97AE-91283161F869}">
      <dsp:nvSpPr>
        <dsp:cNvPr id="0" name=""/>
        <dsp:cNvSpPr/>
      </dsp:nvSpPr>
      <dsp:spPr>
        <a:xfrm>
          <a:off x="1682262" y="3236316"/>
          <a:ext cx="1390036" cy="6950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200" kern="1200"/>
            <a:t>Employers</a:t>
          </a:r>
        </a:p>
      </dsp:txBody>
      <dsp:txXfrm>
        <a:off x="1682262" y="3236316"/>
        <a:ext cx="1390036" cy="695018"/>
      </dsp:txXfrm>
    </dsp:sp>
    <dsp:sp modelId="{8FC28D00-D847-4747-B6B7-A0DB4F999C60}">
      <dsp:nvSpPr>
        <dsp:cNvPr id="0" name=""/>
        <dsp:cNvSpPr/>
      </dsp:nvSpPr>
      <dsp:spPr>
        <a:xfrm>
          <a:off x="3364206" y="3236316"/>
          <a:ext cx="1390036" cy="6950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200" kern="1200"/>
            <a:t>People with disabilities</a:t>
          </a:r>
        </a:p>
      </dsp:txBody>
      <dsp:txXfrm>
        <a:off x="3364206" y="3236316"/>
        <a:ext cx="1390036" cy="695018"/>
      </dsp:txXfrm>
    </dsp:sp>
    <dsp:sp modelId="{78B9E193-4BFF-490F-8D86-8CC937A63F9B}">
      <dsp:nvSpPr>
        <dsp:cNvPr id="0" name=""/>
        <dsp:cNvSpPr/>
      </dsp:nvSpPr>
      <dsp:spPr>
        <a:xfrm>
          <a:off x="841291" y="1262465"/>
          <a:ext cx="1390036" cy="6950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200" kern="1200"/>
            <a:t>Partners</a:t>
          </a:r>
        </a:p>
      </dsp:txBody>
      <dsp:txXfrm>
        <a:off x="841291" y="1262465"/>
        <a:ext cx="1390036" cy="695018"/>
      </dsp:txXfrm>
    </dsp:sp>
    <dsp:sp modelId="{BB60CE2A-D731-44F0-BE40-1145843CFA07}">
      <dsp:nvSpPr>
        <dsp:cNvPr id="0" name=""/>
        <dsp:cNvSpPr/>
      </dsp:nvSpPr>
      <dsp:spPr>
        <a:xfrm>
          <a:off x="319" y="2249391"/>
          <a:ext cx="1390036" cy="6950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200" kern="1200"/>
            <a:t>People with disabilities</a:t>
          </a:r>
        </a:p>
      </dsp:txBody>
      <dsp:txXfrm>
        <a:off x="319" y="2249391"/>
        <a:ext cx="1390036" cy="695018"/>
      </dsp:txXfrm>
    </dsp:sp>
    <dsp:sp modelId="{876C5977-257A-407A-8C4B-32FCC698C1CF}">
      <dsp:nvSpPr>
        <dsp:cNvPr id="0" name=""/>
        <dsp:cNvSpPr/>
      </dsp:nvSpPr>
      <dsp:spPr>
        <a:xfrm>
          <a:off x="1682262" y="2249391"/>
          <a:ext cx="1390036" cy="6950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200" kern="1200"/>
            <a:t>Employers </a:t>
          </a:r>
        </a:p>
      </dsp:txBody>
      <dsp:txXfrm>
        <a:off x="1682262" y="2249391"/>
        <a:ext cx="1390036" cy="6950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48E76-AAD5-47E2-AD8E-39ACF0A61AB3}">
      <dsp:nvSpPr>
        <dsp:cNvPr id="0" name=""/>
        <dsp:cNvSpPr/>
      </dsp:nvSpPr>
      <dsp:spPr>
        <a:xfrm rot="21300000">
          <a:off x="15725" y="1946269"/>
          <a:ext cx="5092998" cy="583225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79906-B969-49AA-8161-340E6D0C67D7}">
      <dsp:nvSpPr>
        <dsp:cNvPr id="0" name=""/>
        <dsp:cNvSpPr/>
      </dsp:nvSpPr>
      <dsp:spPr>
        <a:xfrm>
          <a:off x="614933" y="223788"/>
          <a:ext cx="1537335" cy="179030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6D28F-A7FA-435B-AFE9-EDD0FB634DD7}">
      <dsp:nvSpPr>
        <dsp:cNvPr id="0" name=""/>
        <dsp:cNvSpPr/>
      </dsp:nvSpPr>
      <dsp:spPr>
        <a:xfrm>
          <a:off x="2404490" y="0"/>
          <a:ext cx="2262760" cy="1879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200" kern="1200"/>
            <a:t>20</a:t>
          </a:r>
          <a:r>
            <a:rPr lang="lt-LT" sz="2800" kern="1200"/>
            <a:t> locations</a:t>
          </a:r>
        </a:p>
      </dsp:txBody>
      <dsp:txXfrm>
        <a:off x="2404490" y="0"/>
        <a:ext cx="2262760" cy="1879820"/>
      </dsp:txXfrm>
    </dsp:sp>
    <dsp:sp modelId="{8A6CFAD9-0E9C-45A5-89EB-E40DCFA95270}">
      <dsp:nvSpPr>
        <dsp:cNvPr id="0" name=""/>
        <dsp:cNvSpPr/>
      </dsp:nvSpPr>
      <dsp:spPr>
        <a:xfrm>
          <a:off x="2972181" y="2461670"/>
          <a:ext cx="1537335" cy="179030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E8465-53B2-4C83-9519-9D29D248C65C}">
      <dsp:nvSpPr>
        <dsp:cNvPr id="0" name=""/>
        <dsp:cNvSpPr/>
      </dsp:nvSpPr>
      <dsp:spPr>
        <a:xfrm>
          <a:off x="285747" y="2595943"/>
          <a:ext cx="2605663" cy="1879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kern="1200"/>
            <a:t>29 organizations</a:t>
          </a:r>
        </a:p>
      </dsp:txBody>
      <dsp:txXfrm>
        <a:off x="285747" y="2595943"/>
        <a:ext cx="2605663" cy="18798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D9152-40BB-4D9B-925E-0C99E7327727}">
      <dsp:nvSpPr>
        <dsp:cNvPr id="0" name=""/>
        <dsp:cNvSpPr/>
      </dsp:nvSpPr>
      <dsp:spPr>
        <a:xfrm>
          <a:off x="6758" y="818964"/>
          <a:ext cx="1524902" cy="760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300" kern="1200"/>
            <a:t>Registration</a:t>
          </a:r>
        </a:p>
      </dsp:txBody>
      <dsp:txXfrm>
        <a:off x="6758" y="818964"/>
        <a:ext cx="1524902" cy="506903"/>
      </dsp:txXfrm>
    </dsp:sp>
    <dsp:sp modelId="{9C142F4A-E394-44B8-AED2-51A552E7FC00}">
      <dsp:nvSpPr>
        <dsp:cNvPr id="0" name=""/>
        <dsp:cNvSpPr/>
      </dsp:nvSpPr>
      <dsp:spPr>
        <a:xfrm>
          <a:off x="319087" y="1325867"/>
          <a:ext cx="1524902" cy="2636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Duoday.lt</a:t>
          </a:r>
        </a:p>
      </dsp:txBody>
      <dsp:txXfrm>
        <a:off x="363750" y="1370530"/>
        <a:ext cx="1435576" cy="2546730"/>
      </dsp:txXfrm>
    </dsp:sp>
    <dsp:sp modelId="{75482BED-85E7-4898-BED1-0C8CFA3D2925}">
      <dsp:nvSpPr>
        <dsp:cNvPr id="0" name=""/>
        <dsp:cNvSpPr/>
      </dsp:nvSpPr>
      <dsp:spPr>
        <a:xfrm>
          <a:off x="1762830" y="882588"/>
          <a:ext cx="490079" cy="379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000" kern="1200"/>
        </a:p>
      </dsp:txBody>
      <dsp:txXfrm>
        <a:off x="1762830" y="958519"/>
        <a:ext cx="376182" cy="227794"/>
      </dsp:txXfrm>
    </dsp:sp>
    <dsp:sp modelId="{215E7959-1B6F-4CAE-9C3E-F033852944E0}">
      <dsp:nvSpPr>
        <dsp:cNvPr id="0" name=""/>
        <dsp:cNvSpPr/>
      </dsp:nvSpPr>
      <dsp:spPr>
        <a:xfrm>
          <a:off x="2456339" y="818964"/>
          <a:ext cx="1524902" cy="760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300" kern="1200"/>
            <a:t>Individual interview (for new one) </a:t>
          </a:r>
        </a:p>
      </dsp:txBody>
      <dsp:txXfrm>
        <a:off x="2456339" y="818964"/>
        <a:ext cx="1524902" cy="506903"/>
      </dsp:txXfrm>
    </dsp:sp>
    <dsp:sp modelId="{496CD751-BA05-447F-B3F7-FDDB3B44947B}">
      <dsp:nvSpPr>
        <dsp:cNvPr id="0" name=""/>
        <dsp:cNvSpPr/>
      </dsp:nvSpPr>
      <dsp:spPr>
        <a:xfrm>
          <a:off x="2768669" y="1325867"/>
          <a:ext cx="1524902" cy="2636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Online meeting – clarification of responsibilities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Adding to the map</a:t>
          </a:r>
        </a:p>
      </dsp:txBody>
      <dsp:txXfrm>
        <a:off x="2813332" y="1370530"/>
        <a:ext cx="1435576" cy="2546730"/>
      </dsp:txXfrm>
    </dsp:sp>
    <dsp:sp modelId="{CF42B263-FA50-4574-B188-AC48CB588905}">
      <dsp:nvSpPr>
        <dsp:cNvPr id="0" name=""/>
        <dsp:cNvSpPr/>
      </dsp:nvSpPr>
      <dsp:spPr>
        <a:xfrm>
          <a:off x="4212411" y="882588"/>
          <a:ext cx="490079" cy="379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000" kern="1200"/>
        </a:p>
      </dsp:txBody>
      <dsp:txXfrm>
        <a:off x="4212411" y="958519"/>
        <a:ext cx="376182" cy="227794"/>
      </dsp:txXfrm>
    </dsp:sp>
    <dsp:sp modelId="{48785191-63E9-4060-8CA4-2207932A7FC8}">
      <dsp:nvSpPr>
        <dsp:cNvPr id="0" name=""/>
        <dsp:cNvSpPr/>
      </dsp:nvSpPr>
      <dsp:spPr>
        <a:xfrm>
          <a:off x="4905921" y="818964"/>
          <a:ext cx="1524902" cy="760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300" kern="1200"/>
            <a:t>Preparation</a:t>
          </a:r>
        </a:p>
      </dsp:txBody>
      <dsp:txXfrm>
        <a:off x="4905921" y="818964"/>
        <a:ext cx="1524902" cy="506903"/>
      </dsp:txXfrm>
    </dsp:sp>
    <dsp:sp modelId="{3A7D8D47-AEC2-4868-B4F2-B018ECDA1E06}">
      <dsp:nvSpPr>
        <dsp:cNvPr id="0" name=""/>
        <dsp:cNvSpPr/>
      </dsp:nvSpPr>
      <dsp:spPr>
        <a:xfrm>
          <a:off x="5218250" y="1325867"/>
          <a:ext cx="1524902" cy="2636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Manual – written guidelines on how to organise DUOday localy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Brandbook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deadlines </a:t>
          </a:r>
        </a:p>
      </dsp:txBody>
      <dsp:txXfrm>
        <a:off x="5262913" y="1370530"/>
        <a:ext cx="1435576" cy="2546730"/>
      </dsp:txXfrm>
    </dsp:sp>
    <dsp:sp modelId="{FEAC01BA-0E31-4661-8EDC-9A20FEF7B1FA}">
      <dsp:nvSpPr>
        <dsp:cNvPr id="0" name=""/>
        <dsp:cNvSpPr/>
      </dsp:nvSpPr>
      <dsp:spPr>
        <a:xfrm>
          <a:off x="6661993" y="882588"/>
          <a:ext cx="490079" cy="379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000" kern="1200"/>
        </a:p>
      </dsp:txBody>
      <dsp:txXfrm>
        <a:off x="6661993" y="958519"/>
        <a:ext cx="376182" cy="227794"/>
      </dsp:txXfrm>
    </dsp:sp>
    <dsp:sp modelId="{20E4980B-05A7-405F-8026-D85E451E1FF5}">
      <dsp:nvSpPr>
        <dsp:cNvPr id="0" name=""/>
        <dsp:cNvSpPr/>
      </dsp:nvSpPr>
      <dsp:spPr>
        <a:xfrm>
          <a:off x="7355502" y="818964"/>
          <a:ext cx="1524902" cy="760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300" kern="1200"/>
            <a:t>Implementation</a:t>
          </a:r>
        </a:p>
      </dsp:txBody>
      <dsp:txXfrm>
        <a:off x="7355502" y="818964"/>
        <a:ext cx="1524902" cy="506903"/>
      </dsp:txXfrm>
    </dsp:sp>
    <dsp:sp modelId="{95D0EF71-C002-42D7-8587-5FCF474524E4}">
      <dsp:nvSpPr>
        <dsp:cNvPr id="0" name=""/>
        <dsp:cNvSpPr/>
      </dsp:nvSpPr>
      <dsp:spPr>
        <a:xfrm>
          <a:off x="7667831" y="1325867"/>
          <a:ext cx="1524902" cy="2636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Individual consultation and guidance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Monthly online meetings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Trainings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Common shared database (google sheets)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Sharing contacts</a:t>
          </a:r>
        </a:p>
      </dsp:txBody>
      <dsp:txXfrm>
        <a:off x="7712494" y="1370530"/>
        <a:ext cx="1435576" cy="2546730"/>
      </dsp:txXfrm>
    </dsp:sp>
    <dsp:sp modelId="{FCA4CE3F-99AE-4B31-8A5E-5C2999192AFE}">
      <dsp:nvSpPr>
        <dsp:cNvPr id="0" name=""/>
        <dsp:cNvSpPr/>
      </dsp:nvSpPr>
      <dsp:spPr>
        <a:xfrm>
          <a:off x="9111574" y="882588"/>
          <a:ext cx="490079" cy="379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000" kern="1200"/>
        </a:p>
      </dsp:txBody>
      <dsp:txXfrm>
        <a:off x="9111574" y="958519"/>
        <a:ext cx="376182" cy="227794"/>
      </dsp:txXfrm>
    </dsp:sp>
    <dsp:sp modelId="{8A493535-6648-42F8-A969-7252C2C5EF56}">
      <dsp:nvSpPr>
        <dsp:cNvPr id="0" name=""/>
        <dsp:cNvSpPr/>
      </dsp:nvSpPr>
      <dsp:spPr>
        <a:xfrm>
          <a:off x="9805083" y="818964"/>
          <a:ext cx="1524902" cy="760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300" kern="1200"/>
            <a:t>After</a:t>
          </a:r>
        </a:p>
      </dsp:txBody>
      <dsp:txXfrm>
        <a:off x="9805083" y="818964"/>
        <a:ext cx="1524902" cy="506903"/>
      </dsp:txXfrm>
    </dsp:sp>
    <dsp:sp modelId="{E1DEC65E-5DAA-4961-A3AA-1A2D9D577D68}">
      <dsp:nvSpPr>
        <dsp:cNvPr id="0" name=""/>
        <dsp:cNvSpPr/>
      </dsp:nvSpPr>
      <dsp:spPr>
        <a:xfrm>
          <a:off x="10117413" y="1325867"/>
          <a:ext cx="1524902" cy="2636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Calculations of results</a:t>
          </a:r>
          <a:endParaRPr lang="lt-LT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Feedback questionnaires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Certificates for social workers( if needed)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t-LT" sz="1300" kern="1200"/>
            <a:t>Success stories (social media, web)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t-LT" sz="1300" kern="1200"/>
        </a:p>
      </dsp:txBody>
      <dsp:txXfrm>
        <a:off x="10162076" y="1370530"/>
        <a:ext cx="1435576" cy="2546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A37D5-7AC0-48E9-A0E6-BF127F2347FB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03B9F-2AEF-4389-9735-D996E888D0A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9608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38839-1827-285F-1A86-F460A055D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652C96-C30B-AFEB-6B6C-0943DE63E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334CDB-B314-2EEA-8A62-590EBE5FC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  <a:p>
            <a:endParaRPr lang="lt-L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46190-5CCA-54FA-49C6-9FBB4EFCF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71872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0712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90460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52193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8741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56491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107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1904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14060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7011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130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68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4532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395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8965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028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7559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2E34-56E7-FD26-FA75-A3F05987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DUOday in Lithuania</a:t>
            </a:r>
          </a:p>
        </p:txBody>
      </p:sp>
      <p:pic>
        <p:nvPicPr>
          <p:cNvPr id="6" name="Content Placeholder 5" descr="A green squares with white text&#10;&#10;AI-generated content may be incorrect.">
            <a:extLst>
              <a:ext uri="{FF2B5EF4-FFF2-40B4-BE49-F238E27FC236}">
                <a16:creationId xmlns:a16="http://schemas.microsoft.com/office/drawing/2014/main" id="{57A797A2-CE43-CEAC-4079-B8F3E3B29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69" y="2011363"/>
            <a:ext cx="5261874" cy="4206875"/>
          </a:xfrm>
        </p:spPr>
      </p:pic>
    </p:spTree>
    <p:extLst>
      <p:ext uri="{BB962C8B-B14F-4D97-AF65-F5344CB8AC3E}">
        <p14:creationId xmlns:p14="http://schemas.microsoft.com/office/powerpoint/2010/main" val="414576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49C28-54B8-3D8C-6CA4-2ECC15FD6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05F201-96CB-7059-0B2E-F3D38C105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Our DUODAY Journey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AF10126-40D6-AE26-A6CB-56E98B0132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624172"/>
              </p:ext>
            </p:extLst>
          </p:nvPr>
        </p:nvGraphicFramePr>
        <p:xfrm>
          <a:off x="0" y="1792937"/>
          <a:ext cx="12192000" cy="4169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74DA6FD-41A9-F704-9CAE-DEF818CB44BB}"/>
              </a:ext>
            </a:extLst>
          </p:cNvPr>
          <p:cNvSpPr/>
          <p:nvPr/>
        </p:nvSpPr>
        <p:spPr>
          <a:xfrm>
            <a:off x="0" y="5962650"/>
            <a:ext cx="12192000" cy="8953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16" name="Picture 15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FD638DA6-299A-5BE1-5E23-066D4F831C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69" y="6001700"/>
            <a:ext cx="1487807" cy="7439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3D501E-D11B-21C7-8AB5-359B69AA58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6600" y="6050629"/>
            <a:ext cx="1533525" cy="538247"/>
          </a:xfrm>
          <a:prstGeom prst="rect">
            <a:avLst/>
          </a:prstGeom>
        </p:spPr>
      </p:pic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C6F49C3-10F8-6E88-B166-03B8561499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0602" y="6079895"/>
            <a:ext cx="1602313" cy="58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57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35D0A5-4817-52BB-ED91-73BA75949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What we DO  / dual role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48741AE-0FF5-319D-0ACF-9561F5C49AD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926319"/>
              </p:ext>
            </p:extLst>
          </p:nvPr>
        </p:nvGraphicFramePr>
        <p:xfrm>
          <a:off x="1204913" y="2011363"/>
          <a:ext cx="4754562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3984DE6-F09D-D92E-A7C9-6501FDA4B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7712" y="2011680"/>
            <a:ext cx="4965693" cy="45621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lt-LT" sz="4500">
                <a:solidFill>
                  <a:schemeClr val="tx2"/>
                </a:solidFill>
              </a:rPr>
              <a:t>SOPA – national coordinator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600"/>
              <a:t>Initiating the Duoday campaign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600"/>
              <a:t>Setting timelines and key deadlines</a:t>
            </a:r>
            <a:endParaRPr lang="lt-LT" sz="360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/>
              <a:t>Attracting and engaging local partners</a:t>
            </a:r>
            <a:endParaRPr lang="lt-LT" sz="360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/>
              <a:t>Training and supporting regional partners</a:t>
            </a:r>
            <a:endParaRPr lang="lt-LT" sz="3600"/>
          </a:p>
          <a:p>
            <a:pPr>
              <a:buFont typeface="Wingdings" panose="05000000000000000000" pitchFamily="2" charset="2"/>
              <a:buChar char="Ø"/>
            </a:pPr>
            <a:r>
              <a:rPr lang="lt-LT" sz="3600"/>
              <a:t>Promoting the initiativ</a:t>
            </a:r>
            <a:endParaRPr lang="lt-LT" sz="2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lt-LT" sz="35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lt-LT" sz="4500">
                <a:solidFill>
                  <a:schemeClr val="tx2"/>
                </a:solidFill>
              </a:rPr>
              <a:t>SOPA – sending organisations: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600"/>
              <a:t>Participant preparation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sz="3600"/>
              <a:t>Employer </a:t>
            </a:r>
            <a:r>
              <a:rPr lang="en-US" sz="3600"/>
              <a:t>preparation</a:t>
            </a:r>
            <a:endParaRPr lang="lt-LT" sz="3600"/>
          </a:p>
          <a:p>
            <a:pPr>
              <a:buFont typeface="Wingdings" panose="05000000000000000000" pitchFamily="2" charset="2"/>
              <a:buChar char="Ø"/>
            </a:pPr>
            <a:r>
              <a:rPr lang="lt-LT" sz="3600"/>
              <a:t>Matching </a:t>
            </a:r>
          </a:p>
          <a:p>
            <a:pPr>
              <a:buFont typeface="Wingdings" panose="05000000000000000000" pitchFamily="2" charset="2"/>
              <a:buChar char="Ø"/>
            </a:pPr>
            <a:endParaRPr lang="lt-LT" sz="2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lt-LT"/>
          </a:p>
          <a:p>
            <a:endParaRPr lang="lt-LT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94EE740-5956-CDAD-8C56-4ACB0287794F}"/>
              </a:ext>
            </a:extLst>
          </p:cNvPr>
          <p:cNvCxnSpPr/>
          <p:nvPr/>
        </p:nvCxnSpPr>
        <p:spPr>
          <a:xfrm>
            <a:off x="4289898" y="4601183"/>
            <a:ext cx="1361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58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0BC479-0B89-3114-F68F-39946121D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Current Situation/ 2025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D7A35EC-3431-8EA2-AD70-1D3D39EF011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8059"/>
            <a:ext cx="6148787" cy="4475765"/>
          </a:xfrm>
        </p:spPr>
      </p:pic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1BC73F12-1446-80CD-BA22-A50BC0DAD8C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75407250"/>
              </p:ext>
            </p:extLst>
          </p:nvPr>
        </p:nvGraphicFramePr>
        <p:xfrm>
          <a:off x="6762750" y="2011363"/>
          <a:ext cx="5124450" cy="447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73419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CD73FB76-0D4A-CAD9-1AE9-17234A12E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/>
              <a:t>Local partnerships</a:t>
            </a:r>
          </a:p>
        </p:txBody>
      </p:sp>
      <p:pic>
        <p:nvPicPr>
          <p:cNvPr id="28" name="Content Placeholder 27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27AEF5AC-31F1-4524-490C-404B0B2B2C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13" y="2331840"/>
            <a:ext cx="4754562" cy="3565921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78D90-F4E5-4EF5-741F-E4D03C1A61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sz="2400">
                <a:solidFill>
                  <a:schemeClr val="tx2"/>
                </a:solidFill>
              </a:rPr>
              <a:t>13 NGO</a:t>
            </a:r>
          </a:p>
          <a:p>
            <a:pPr marL="0" indent="0">
              <a:buNone/>
            </a:pPr>
            <a:r>
              <a:rPr lang="lt-LT" sz="2400">
                <a:solidFill>
                  <a:schemeClr val="tx2"/>
                </a:solidFill>
              </a:rPr>
              <a:t>working with people with autism, visual impairments, intelectual disabilities, hearing impairments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sz="2400">
                <a:solidFill>
                  <a:schemeClr val="tx2"/>
                </a:solidFill>
              </a:rPr>
              <a:t>2 schools</a:t>
            </a:r>
          </a:p>
          <a:p>
            <a:pPr marL="0" indent="0">
              <a:buNone/>
            </a:pPr>
            <a:r>
              <a:rPr lang="lt-LT" sz="2400">
                <a:solidFill>
                  <a:schemeClr val="tx2"/>
                </a:solidFill>
              </a:rPr>
              <a:t>Vocational and special education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sz="2400">
                <a:solidFill>
                  <a:schemeClr val="tx2"/>
                </a:solidFill>
              </a:rPr>
              <a:t>14 social service institutions</a:t>
            </a:r>
          </a:p>
          <a:p>
            <a:pPr marL="0" indent="0">
              <a:buNone/>
            </a:pPr>
            <a:r>
              <a:rPr lang="lt-LT" sz="2400">
                <a:solidFill>
                  <a:schemeClr val="tx2"/>
                </a:solidFill>
              </a:rPr>
              <a:t>day care centres, social service centres, municipalities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345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D76B5B-0111-8E5F-9C0E-7BD7FDD3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Working with Regional partners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030F9C5-A26E-BBD2-486B-0AB7BDEBF5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967356"/>
              </p:ext>
            </p:extLst>
          </p:nvPr>
        </p:nvGraphicFramePr>
        <p:xfrm>
          <a:off x="314326" y="1792936"/>
          <a:ext cx="11649074" cy="4780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5845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Custom 7">
      <a:dk1>
        <a:sysClr val="windowText" lastClr="000000"/>
      </a:dk1>
      <a:lt1>
        <a:sysClr val="window" lastClr="FFFFFF"/>
      </a:lt1>
      <a:dk2>
        <a:srgbClr val="00684A"/>
      </a:dk2>
      <a:lt2>
        <a:srgbClr val="ACF2AE"/>
      </a:lt2>
      <a:accent1>
        <a:srgbClr val="61C163"/>
      </a:accent1>
      <a:accent2>
        <a:srgbClr val="348C39"/>
      </a:accent2>
      <a:accent3>
        <a:srgbClr val="ACF2AE"/>
      </a:accent3>
      <a:accent4>
        <a:srgbClr val="00684A"/>
      </a:accent4>
      <a:accent5>
        <a:srgbClr val="0C190D"/>
      </a:accent5>
      <a:accent6>
        <a:srgbClr val="FFFFFF"/>
      </a:accent6>
      <a:hlink>
        <a:srgbClr val="ACF2AE"/>
      </a:hlink>
      <a:folHlink>
        <a:srgbClr val="61C163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725a80d-fed7-4ad0-87b7-e7629878fbba">
      <UserInfo>
        <DisplayName/>
        <AccountId xsi:nil="true"/>
        <AccountType/>
      </UserInfo>
    </SharedWithUsers>
    <lcf76f155ced4ddcb4097134ff3c332f xmlns="236cf36b-e373-4430-8db7-d3c2c9af25d4">
      <Terms xmlns="http://schemas.microsoft.com/office/infopath/2007/PartnerControls"/>
    </lcf76f155ced4ddcb4097134ff3c332f>
    <TaxCatchAll xmlns="7725a80d-fed7-4ad0-87b7-e7629878fbb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3717C0839D4548BA5E0A8401ADC6F1" ma:contentTypeVersion="19" ma:contentTypeDescription="Create a new document." ma:contentTypeScope="" ma:versionID="1dc8c5f384b6ff81cb1cb5d27fb13129">
  <xsd:schema xmlns:xsd="http://www.w3.org/2001/XMLSchema" xmlns:xs="http://www.w3.org/2001/XMLSchema" xmlns:p="http://schemas.microsoft.com/office/2006/metadata/properties" xmlns:ns2="236cf36b-e373-4430-8db7-d3c2c9af25d4" xmlns:ns3="7725a80d-fed7-4ad0-87b7-e7629878fbba" targetNamespace="http://schemas.microsoft.com/office/2006/metadata/properties" ma:root="true" ma:fieldsID="95d03eac345f51cc138c77925a4f7ce0" ns2:_="" ns3:_="">
    <xsd:import namespace="236cf36b-e373-4430-8db7-d3c2c9af25d4"/>
    <xsd:import namespace="7725a80d-fed7-4ad0-87b7-e7629878fb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cf36b-e373-4430-8db7-d3c2c9af25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00ecd1-74fa-42a2-a122-b574b53fcc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25a80d-fed7-4ad0-87b7-e7629878fbb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ef1286a-ec22-497d-909f-1b849605940a}" ma:internalName="TaxCatchAll" ma:showField="CatchAllData" ma:web="7725a80d-fed7-4ad0-87b7-e7629878fb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518329-8359-477F-B9E5-691D732D48D3}">
  <ds:schemaRefs>
    <ds:schemaRef ds:uri="236cf36b-e373-4430-8db7-d3c2c9af25d4"/>
    <ds:schemaRef ds:uri="7725a80d-fed7-4ad0-87b7-e7629878fbba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A83D0D3-9886-4094-8516-0E64714FBBA3}">
  <ds:schemaRefs>
    <ds:schemaRef ds:uri="236cf36b-e373-4430-8db7-d3c2c9af25d4"/>
    <ds:schemaRef ds:uri="7725a80d-fed7-4ad0-87b7-e7629878fb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793A759-585F-48D0-91A9-C1DB5C2127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0</TotalTime>
  <Words>254</Words>
  <Application>Microsoft Office PowerPoint</Application>
  <PresentationFormat>Bredbild</PresentationFormat>
  <Paragraphs>93</Paragraphs>
  <Slides>6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Aptos</vt:lpstr>
      <vt:lpstr>Corbel</vt:lpstr>
      <vt:lpstr>Wingdings</vt:lpstr>
      <vt:lpstr>Banded</vt:lpstr>
      <vt:lpstr>DUOday in Lithuania</vt:lpstr>
      <vt:lpstr>Our DUODAY Journey</vt:lpstr>
      <vt:lpstr>What we DO  / dual role</vt:lpstr>
      <vt:lpstr>Current Situation/ 2025</vt:lpstr>
      <vt:lpstr>Local partnerships</vt:lpstr>
      <vt:lpstr>Working with Regional partners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Aiva SOPA</dc:creator>
  <cp:lastModifiedBy>Nette Holmblad</cp:lastModifiedBy>
  <cp:revision>2</cp:revision>
  <dcterms:created xsi:type="dcterms:W3CDTF">2025-09-19T08:50:43Z</dcterms:created>
  <dcterms:modified xsi:type="dcterms:W3CDTF">2025-10-03T07:36:59Z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lianceAssetId">
    <vt:lpwstr/>
  </property>
  <property fmtid="{D5CDD505-2E9C-101B-9397-08002B2CF9AE}" pid="3" name="TriggerFlowInfo">
    <vt:lpwstr/>
  </property>
  <property fmtid="{D5CDD505-2E9C-101B-9397-08002B2CF9AE}" pid="4" name="_ExtendedDescription">
    <vt:lpwstr/>
  </property>
  <property fmtid="{D5CDD505-2E9C-101B-9397-08002B2CF9AE}" pid="5" name="MediaServiceImageTags">
    <vt:lpwstr/>
  </property>
  <property fmtid="{D5CDD505-2E9C-101B-9397-08002B2CF9AE}" pid="6" name="ContentTypeId">
    <vt:lpwstr>0x010100453717C0839D4548BA5E0A8401ADC6F1</vt:lpwstr>
  </property>
</Properties>
</file>