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4"/>
  </p:sldMasterIdLst>
  <p:notesMasterIdLst>
    <p:notesMasterId r:id="rId13"/>
  </p:notesMasterIdLst>
  <p:sldIdLst>
    <p:sldId id="260" r:id="rId5"/>
    <p:sldId id="266" r:id="rId6"/>
    <p:sldId id="264" r:id="rId7"/>
    <p:sldId id="267" r:id="rId8"/>
    <p:sldId id="265" r:id="rId9"/>
    <p:sldId id="268" r:id="rId10"/>
    <p:sldId id="269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07AFA-62FC-4603-BAA9-AC373C785EFD}" v="36" dt="2025-09-23T14:10:31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5036" autoAdjust="0"/>
  </p:normalViewPr>
  <p:slideViewPr>
    <p:cSldViewPr snapToGrid="0">
      <p:cViewPr varScale="1">
        <p:scale>
          <a:sx n="28" d="100"/>
          <a:sy n="28" d="100"/>
        </p:scale>
        <p:origin x="21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F9111D-0910-41E1-A275-0408B20E594E}" type="doc">
      <dgm:prSet loTypeId="urn:microsoft.com/office/officeart/2005/8/layout/hList7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D20D4219-E050-426E-AADE-D9BB0AA08FF9}">
      <dgm:prSet phldrT="[Text]" phldr="0"/>
      <dgm:spPr/>
      <dgm:t>
        <a:bodyPr/>
        <a:lstStyle/>
        <a:p>
          <a:r>
            <a:rPr lang="lt-LT" dirty="0"/>
            <a:t>130 Duo‘s</a:t>
          </a:r>
        </a:p>
      </dgm:t>
    </dgm:pt>
    <dgm:pt modelId="{D124C530-19C1-4A52-A58C-671841D9AAF1}" type="parTrans" cxnId="{B440D3E9-2F30-460F-8B56-4C99CEBFEE52}">
      <dgm:prSet/>
      <dgm:spPr/>
      <dgm:t>
        <a:bodyPr/>
        <a:lstStyle/>
        <a:p>
          <a:endParaRPr lang="lt-LT"/>
        </a:p>
      </dgm:t>
    </dgm:pt>
    <dgm:pt modelId="{091167A6-A3C6-486B-97D2-F03811BC30A0}" type="sibTrans" cxnId="{B440D3E9-2F30-460F-8B56-4C99CEBFEE52}">
      <dgm:prSet/>
      <dgm:spPr/>
      <dgm:t>
        <a:bodyPr/>
        <a:lstStyle/>
        <a:p>
          <a:endParaRPr lang="lt-LT"/>
        </a:p>
      </dgm:t>
    </dgm:pt>
    <dgm:pt modelId="{D91BAFED-C124-43DD-90D3-95DAD87C1D47}">
      <dgm:prSet phldrT="[Text]" phldr="0"/>
      <dgm:spPr/>
      <dgm:t>
        <a:bodyPr/>
        <a:lstStyle/>
        <a:p>
          <a:r>
            <a:rPr lang="lt-LT" dirty="0"/>
            <a:t>35 people</a:t>
          </a:r>
        </a:p>
      </dgm:t>
    </dgm:pt>
    <dgm:pt modelId="{0C9F13FD-358E-49F6-A99F-E9A4BF72DB91}" type="parTrans" cxnId="{074B1420-425B-4EA5-AACE-7647E7D7C8C7}">
      <dgm:prSet/>
      <dgm:spPr/>
      <dgm:t>
        <a:bodyPr/>
        <a:lstStyle/>
        <a:p>
          <a:endParaRPr lang="lt-LT"/>
        </a:p>
      </dgm:t>
    </dgm:pt>
    <dgm:pt modelId="{CCA9DD62-E23D-4644-A423-901C6800C551}" type="sibTrans" cxnId="{074B1420-425B-4EA5-AACE-7647E7D7C8C7}">
      <dgm:prSet/>
      <dgm:spPr/>
      <dgm:t>
        <a:bodyPr/>
        <a:lstStyle/>
        <a:p>
          <a:endParaRPr lang="lt-LT"/>
        </a:p>
      </dgm:t>
    </dgm:pt>
    <dgm:pt modelId="{5949157E-559A-4355-9739-21F6AB7C4691}">
      <dgm:prSet phldrT="[Text]" phldr="0"/>
      <dgm:spPr/>
      <dgm:t>
        <a:bodyPr/>
        <a:lstStyle/>
        <a:p>
          <a:r>
            <a:rPr lang="lt-LT" dirty="0"/>
            <a:t>3 got employed</a:t>
          </a:r>
        </a:p>
      </dgm:t>
    </dgm:pt>
    <dgm:pt modelId="{F76AFCEF-145A-417F-A9EE-6305CC570CF1}" type="parTrans" cxnId="{2F28F9A9-BB32-46BD-956E-D31F7BA779EA}">
      <dgm:prSet/>
      <dgm:spPr/>
      <dgm:t>
        <a:bodyPr/>
        <a:lstStyle/>
        <a:p>
          <a:endParaRPr lang="lt-LT"/>
        </a:p>
      </dgm:t>
    </dgm:pt>
    <dgm:pt modelId="{CBDB9CCB-6E31-41C0-8D9E-24D1FADCEAA9}" type="sibTrans" cxnId="{2F28F9A9-BB32-46BD-956E-D31F7BA779EA}">
      <dgm:prSet/>
      <dgm:spPr/>
      <dgm:t>
        <a:bodyPr/>
        <a:lstStyle/>
        <a:p>
          <a:endParaRPr lang="lt-LT"/>
        </a:p>
      </dgm:t>
    </dgm:pt>
    <dgm:pt modelId="{0296219C-E09E-498F-A42D-560772294B67}">
      <dgm:prSet phldrT="[Text]" phldr="0"/>
      <dgm:spPr/>
      <dgm:t>
        <a:bodyPr/>
        <a:lstStyle/>
        <a:p>
          <a:r>
            <a:rPr lang="lt-LT" dirty="0"/>
            <a:t>59 companies</a:t>
          </a:r>
        </a:p>
      </dgm:t>
    </dgm:pt>
    <dgm:pt modelId="{1EC14F8F-59F6-4B19-B180-6FCC39AB5003}" type="parTrans" cxnId="{1866DC9B-0DF5-4778-9B18-847F6FDB0C2C}">
      <dgm:prSet/>
      <dgm:spPr/>
      <dgm:t>
        <a:bodyPr/>
        <a:lstStyle/>
        <a:p>
          <a:endParaRPr lang="lt-LT"/>
        </a:p>
      </dgm:t>
    </dgm:pt>
    <dgm:pt modelId="{31A161D3-E287-4DD6-A2E4-BFAC2F018CB7}" type="sibTrans" cxnId="{1866DC9B-0DF5-4778-9B18-847F6FDB0C2C}">
      <dgm:prSet/>
      <dgm:spPr/>
      <dgm:t>
        <a:bodyPr/>
        <a:lstStyle/>
        <a:p>
          <a:endParaRPr lang="lt-LT"/>
        </a:p>
      </dgm:t>
    </dgm:pt>
    <dgm:pt modelId="{09479027-18E1-444E-9FB3-2A5BF5494A7B}" type="pres">
      <dgm:prSet presAssocID="{DFF9111D-0910-41E1-A275-0408B20E594E}" presName="Name0" presStyleCnt="0">
        <dgm:presLayoutVars>
          <dgm:dir/>
          <dgm:resizeHandles val="exact"/>
        </dgm:presLayoutVars>
      </dgm:prSet>
      <dgm:spPr/>
    </dgm:pt>
    <dgm:pt modelId="{7EED634F-489B-4965-A5E7-8DAA2E6EB31D}" type="pres">
      <dgm:prSet presAssocID="{DFF9111D-0910-41E1-A275-0408B20E594E}" presName="fgShape" presStyleLbl="fgShp" presStyleIdx="0" presStyleCnt="1"/>
      <dgm:spPr/>
    </dgm:pt>
    <dgm:pt modelId="{05906713-D8F5-4B89-BF36-9DB41D7D7796}" type="pres">
      <dgm:prSet presAssocID="{DFF9111D-0910-41E1-A275-0408B20E594E}" presName="linComp" presStyleCnt="0"/>
      <dgm:spPr/>
    </dgm:pt>
    <dgm:pt modelId="{5571D167-219A-456F-9E12-F16F7C45DBA2}" type="pres">
      <dgm:prSet presAssocID="{D20D4219-E050-426E-AADE-D9BB0AA08FF9}" presName="compNode" presStyleCnt="0"/>
      <dgm:spPr/>
    </dgm:pt>
    <dgm:pt modelId="{714A4E97-696D-45E1-AABE-EF82E6D58452}" type="pres">
      <dgm:prSet presAssocID="{D20D4219-E050-426E-AADE-D9BB0AA08FF9}" presName="bkgdShape" presStyleLbl="node1" presStyleIdx="0" presStyleCnt="4"/>
      <dgm:spPr/>
    </dgm:pt>
    <dgm:pt modelId="{17DCFBEE-77AE-4297-B6D4-ACE7B7BF43EF}" type="pres">
      <dgm:prSet presAssocID="{D20D4219-E050-426E-AADE-D9BB0AA08FF9}" presName="nodeTx" presStyleLbl="node1" presStyleIdx="0" presStyleCnt="4">
        <dgm:presLayoutVars>
          <dgm:bulletEnabled val="1"/>
        </dgm:presLayoutVars>
      </dgm:prSet>
      <dgm:spPr/>
    </dgm:pt>
    <dgm:pt modelId="{761B0412-F9CE-42F3-85F2-917BA8BCDF7A}" type="pres">
      <dgm:prSet presAssocID="{D20D4219-E050-426E-AADE-D9BB0AA08FF9}" presName="invisiNode" presStyleLbl="node1" presStyleIdx="0" presStyleCnt="4"/>
      <dgm:spPr/>
    </dgm:pt>
    <dgm:pt modelId="{D72130A8-7632-4CB8-9CBD-B788396E7127}" type="pres">
      <dgm:prSet presAssocID="{D20D4219-E050-426E-AADE-D9BB0AA08FF9}" presName="imagNode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1488853-6306-4770-A40E-0D8D7AD1250D}" type="pres">
      <dgm:prSet presAssocID="{091167A6-A3C6-486B-97D2-F03811BC30A0}" presName="sibTrans" presStyleLbl="sibTrans2D1" presStyleIdx="0" presStyleCnt="0"/>
      <dgm:spPr/>
    </dgm:pt>
    <dgm:pt modelId="{C38F380C-D120-41CF-B1AD-ED51B17DFAE0}" type="pres">
      <dgm:prSet presAssocID="{0296219C-E09E-498F-A42D-560772294B67}" presName="compNode" presStyleCnt="0"/>
      <dgm:spPr/>
    </dgm:pt>
    <dgm:pt modelId="{20D04588-0D90-4988-B0C2-62E0B5FAE33E}" type="pres">
      <dgm:prSet presAssocID="{0296219C-E09E-498F-A42D-560772294B67}" presName="bkgdShape" presStyleLbl="node1" presStyleIdx="1" presStyleCnt="4"/>
      <dgm:spPr/>
    </dgm:pt>
    <dgm:pt modelId="{4154369F-201D-422B-8AA7-9492C45DE01F}" type="pres">
      <dgm:prSet presAssocID="{0296219C-E09E-498F-A42D-560772294B67}" presName="nodeTx" presStyleLbl="node1" presStyleIdx="1" presStyleCnt="4">
        <dgm:presLayoutVars>
          <dgm:bulletEnabled val="1"/>
        </dgm:presLayoutVars>
      </dgm:prSet>
      <dgm:spPr/>
    </dgm:pt>
    <dgm:pt modelId="{BCE79628-A3E5-4102-A22D-A0D3C22235B3}" type="pres">
      <dgm:prSet presAssocID="{0296219C-E09E-498F-A42D-560772294B67}" presName="invisiNode" presStyleLbl="node1" presStyleIdx="1" presStyleCnt="4"/>
      <dgm:spPr/>
    </dgm:pt>
    <dgm:pt modelId="{CDB60A5F-3C10-445F-BFA5-3F1300271C7F}" type="pres">
      <dgm:prSet presAssocID="{0296219C-E09E-498F-A42D-560772294B67}" presName="imagNode" presStyleLbl="fgImgPlace1" presStyleIdx="1" presStyleCnt="4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F458B002-69B7-4B3E-ACFF-DEC5D653395B}" type="pres">
      <dgm:prSet presAssocID="{31A161D3-E287-4DD6-A2E4-BFAC2F018CB7}" presName="sibTrans" presStyleLbl="sibTrans2D1" presStyleIdx="0" presStyleCnt="0"/>
      <dgm:spPr/>
    </dgm:pt>
    <dgm:pt modelId="{DC7E7104-BFA8-4CFB-BCD0-0438B4AB3A3C}" type="pres">
      <dgm:prSet presAssocID="{D91BAFED-C124-43DD-90D3-95DAD87C1D47}" presName="compNode" presStyleCnt="0"/>
      <dgm:spPr/>
    </dgm:pt>
    <dgm:pt modelId="{7B76D046-9028-4BDA-B6D5-DD4901490187}" type="pres">
      <dgm:prSet presAssocID="{D91BAFED-C124-43DD-90D3-95DAD87C1D47}" presName="bkgdShape" presStyleLbl="node1" presStyleIdx="2" presStyleCnt="4"/>
      <dgm:spPr/>
    </dgm:pt>
    <dgm:pt modelId="{C39FD5FA-07E0-4527-AE5E-72DE4672C9EF}" type="pres">
      <dgm:prSet presAssocID="{D91BAFED-C124-43DD-90D3-95DAD87C1D47}" presName="nodeTx" presStyleLbl="node1" presStyleIdx="2" presStyleCnt="4">
        <dgm:presLayoutVars>
          <dgm:bulletEnabled val="1"/>
        </dgm:presLayoutVars>
      </dgm:prSet>
      <dgm:spPr/>
    </dgm:pt>
    <dgm:pt modelId="{15D92979-CF77-44D0-80BD-7D49F5AD6ED4}" type="pres">
      <dgm:prSet presAssocID="{D91BAFED-C124-43DD-90D3-95DAD87C1D47}" presName="invisiNode" presStyleLbl="node1" presStyleIdx="2" presStyleCnt="4"/>
      <dgm:spPr/>
    </dgm:pt>
    <dgm:pt modelId="{D143D459-45B2-4857-B45A-31B76A8CF81F}" type="pres">
      <dgm:prSet presAssocID="{D91BAFED-C124-43DD-90D3-95DAD87C1D47}" presName="imagNode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BF2129BE-2B1F-455D-B8EE-454D4AA2ABB1}" type="pres">
      <dgm:prSet presAssocID="{CCA9DD62-E23D-4644-A423-901C6800C551}" presName="sibTrans" presStyleLbl="sibTrans2D1" presStyleIdx="0" presStyleCnt="0"/>
      <dgm:spPr/>
    </dgm:pt>
    <dgm:pt modelId="{037EF2B9-8CC1-484C-8DBB-0271C380B1E2}" type="pres">
      <dgm:prSet presAssocID="{5949157E-559A-4355-9739-21F6AB7C4691}" presName="compNode" presStyleCnt="0"/>
      <dgm:spPr/>
    </dgm:pt>
    <dgm:pt modelId="{A1F79A17-B4E2-423C-BDE0-358967518247}" type="pres">
      <dgm:prSet presAssocID="{5949157E-559A-4355-9739-21F6AB7C4691}" presName="bkgdShape" presStyleLbl="node1" presStyleIdx="3" presStyleCnt="4"/>
      <dgm:spPr/>
    </dgm:pt>
    <dgm:pt modelId="{FD3AFA74-7C89-4874-867F-5B81444C3FAE}" type="pres">
      <dgm:prSet presAssocID="{5949157E-559A-4355-9739-21F6AB7C4691}" presName="nodeTx" presStyleLbl="node1" presStyleIdx="3" presStyleCnt="4">
        <dgm:presLayoutVars>
          <dgm:bulletEnabled val="1"/>
        </dgm:presLayoutVars>
      </dgm:prSet>
      <dgm:spPr/>
    </dgm:pt>
    <dgm:pt modelId="{526536D1-D569-42A5-8447-36B0F49BF605}" type="pres">
      <dgm:prSet presAssocID="{5949157E-559A-4355-9739-21F6AB7C4691}" presName="invisiNode" presStyleLbl="node1" presStyleIdx="3" presStyleCnt="4"/>
      <dgm:spPr/>
    </dgm:pt>
    <dgm:pt modelId="{BB72CC8D-23B6-41DE-AD02-0C0535EBE42D}" type="pres">
      <dgm:prSet presAssocID="{5949157E-559A-4355-9739-21F6AB7C4691}" presName="imagNode" presStyleLbl="fgImgPlace1" presStyleIdx="3" presStyleCnt="4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</dgm:ptLst>
  <dgm:cxnLst>
    <dgm:cxn modelId="{30F8CB02-B468-4D71-BA6A-66DFAD071965}" type="presOf" srcId="{5949157E-559A-4355-9739-21F6AB7C4691}" destId="{FD3AFA74-7C89-4874-867F-5B81444C3FAE}" srcOrd="1" destOrd="0" presId="urn:microsoft.com/office/officeart/2005/8/layout/hList7"/>
    <dgm:cxn modelId="{C88D4410-06A9-467C-B422-D5EFB66351EB}" type="presOf" srcId="{0296219C-E09E-498F-A42D-560772294B67}" destId="{4154369F-201D-422B-8AA7-9492C45DE01F}" srcOrd="1" destOrd="0" presId="urn:microsoft.com/office/officeart/2005/8/layout/hList7"/>
    <dgm:cxn modelId="{8162B817-BBC6-4807-B147-355211FCF52A}" type="presOf" srcId="{DFF9111D-0910-41E1-A275-0408B20E594E}" destId="{09479027-18E1-444E-9FB3-2A5BF5494A7B}" srcOrd="0" destOrd="0" presId="urn:microsoft.com/office/officeart/2005/8/layout/hList7"/>
    <dgm:cxn modelId="{074B1420-425B-4EA5-AACE-7647E7D7C8C7}" srcId="{DFF9111D-0910-41E1-A275-0408B20E594E}" destId="{D91BAFED-C124-43DD-90D3-95DAD87C1D47}" srcOrd="2" destOrd="0" parTransId="{0C9F13FD-358E-49F6-A99F-E9A4BF72DB91}" sibTransId="{CCA9DD62-E23D-4644-A423-901C6800C551}"/>
    <dgm:cxn modelId="{29417071-F8DC-43D9-A1BA-C07BA581CFAF}" type="presOf" srcId="{D91BAFED-C124-43DD-90D3-95DAD87C1D47}" destId="{C39FD5FA-07E0-4527-AE5E-72DE4672C9EF}" srcOrd="1" destOrd="0" presId="urn:microsoft.com/office/officeart/2005/8/layout/hList7"/>
    <dgm:cxn modelId="{D179F25A-21A4-4FF9-A702-5FF99799CCDA}" type="presOf" srcId="{091167A6-A3C6-486B-97D2-F03811BC30A0}" destId="{A1488853-6306-4770-A40E-0D8D7AD1250D}" srcOrd="0" destOrd="0" presId="urn:microsoft.com/office/officeart/2005/8/layout/hList7"/>
    <dgm:cxn modelId="{F52B1387-E91F-4422-A47B-4E592615FFED}" type="presOf" srcId="{5949157E-559A-4355-9739-21F6AB7C4691}" destId="{A1F79A17-B4E2-423C-BDE0-358967518247}" srcOrd="0" destOrd="0" presId="urn:microsoft.com/office/officeart/2005/8/layout/hList7"/>
    <dgm:cxn modelId="{1866DC9B-0DF5-4778-9B18-847F6FDB0C2C}" srcId="{DFF9111D-0910-41E1-A275-0408B20E594E}" destId="{0296219C-E09E-498F-A42D-560772294B67}" srcOrd="1" destOrd="0" parTransId="{1EC14F8F-59F6-4B19-B180-6FCC39AB5003}" sibTransId="{31A161D3-E287-4DD6-A2E4-BFAC2F018CB7}"/>
    <dgm:cxn modelId="{8FB9689C-724E-4DF5-82D1-156BA45DB486}" type="presOf" srcId="{0296219C-E09E-498F-A42D-560772294B67}" destId="{20D04588-0D90-4988-B0C2-62E0B5FAE33E}" srcOrd="0" destOrd="0" presId="urn:microsoft.com/office/officeart/2005/8/layout/hList7"/>
    <dgm:cxn modelId="{2F28F9A9-BB32-46BD-956E-D31F7BA779EA}" srcId="{DFF9111D-0910-41E1-A275-0408B20E594E}" destId="{5949157E-559A-4355-9739-21F6AB7C4691}" srcOrd="3" destOrd="0" parTransId="{F76AFCEF-145A-417F-A9EE-6305CC570CF1}" sibTransId="{CBDB9CCB-6E31-41C0-8D9E-24D1FADCEAA9}"/>
    <dgm:cxn modelId="{18E625CA-2C7E-4DF7-B524-70524F4A3F4D}" type="presOf" srcId="{D20D4219-E050-426E-AADE-D9BB0AA08FF9}" destId="{714A4E97-696D-45E1-AABE-EF82E6D58452}" srcOrd="0" destOrd="0" presId="urn:microsoft.com/office/officeart/2005/8/layout/hList7"/>
    <dgm:cxn modelId="{13098CDB-19E6-459D-90B4-565E43375424}" type="presOf" srcId="{D20D4219-E050-426E-AADE-D9BB0AA08FF9}" destId="{17DCFBEE-77AE-4297-B6D4-ACE7B7BF43EF}" srcOrd="1" destOrd="0" presId="urn:microsoft.com/office/officeart/2005/8/layout/hList7"/>
    <dgm:cxn modelId="{342885E0-DEF0-48AE-97FE-5B5E94D33A54}" type="presOf" srcId="{D91BAFED-C124-43DD-90D3-95DAD87C1D47}" destId="{7B76D046-9028-4BDA-B6D5-DD4901490187}" srcOrd="0" destOrd="0" presId="urn:microsoft.com/office/officeart/2005/8/layout/hList7"/>
    <dgm:cxn modelId="{40CB7EE5-22F6-4A33-BFAE-DBF076468635}" type="presOf" srcId="{31A161D3-E287-4DD6-A2E4-BFAC2F018CB7}" destId="{F458B002-69B7-4B3E-ACFF-DEC5D653395B}" srcOrd="0" destOrd="0" presId="urn:microsoft.com/office/officeart/2005/8/layout/hList7"/>
    <dgm:cxn modelId="{2F357BE6-E1B8-4919-BB4C-63533020A79D}" type="presOf" srcId="{CCA9DD62-E23D-4644-A423-901C6800C551}" destId="{BF2129BE-2B1F-455D-B8EE-454D4AA2ABB1}" srcOrd="0" destOrd="0" presId="urn:microsoft.com/office/officeart/2005/8/layout/hList7"/>
    <dgm:cxn modelId="{B440D3E9-2F30-460F-8B56-4C99CEBFEE52}" srcId="{DFF9111D-0910-41E1-A275-0408B20E594E}" destId="{D20D4219-E050-426E-AADE-D9BB0AA08FF9}" srcOrd="0" destOrd="0" parTransId="{D124C530-19C1-4A52-A58C-671841D9AAF1}" sibTransId="{091167A6-A3C6-486B-97D2-F03811BC30A0}"/>
    <dgm:cxn modelId="{A6201C7C-5276-4337-B675-401AD6960636}" type="presParOf" srcId="{09479027-18E1-444E-9FB3-2A5BF5494A7B}" destId="{7EED634F-489B-4965-A5E7-8DAA2E6EB31D}" srcOrd="0" destOrd="0" presId="urn:microsoft.com/office/officeart/2005/8/layout/hList7"/>
    <dgm:cxn modelId="{3E01FDC1-3948-4392-A8FB-4490DC5A8CD1}" type="presParOf" srcId="{09479027-18E1-444E-9FB3-2A5BF5494A7B}" destId="{05906713-D8F5-4B89-BF36-9DB41D7D7796}" srcOrd="1" destOrd="0" presId="urn:microsoft.com/office/officeart/2005/8/layout/hList7"/>
    <dgm:cxn modelId="{E020E210-4CC2-40A4-80E6-C9A0DB98FB78}" type="presParOf" srcId="{05906713-D8F5-4B89-BF36-9DB41D7D7796}" destId="{5571D167-219A-456F-9E12-F16F7C45DBA2}" srcOrd="0" destOrd="0" presId="urn:microsoft.com/office/officeart/2005/8/layout/hList7"/>
    <dgm:cxn modelId="{386EA8FE-E3D9-4BAD-A734-C4106DF92551}" type="presParOf" srcId="{5571D167-219A-456F-9E12-F16F7C45DBA2}" destId="{714A4E97-696D-45E1-AABE-EF82E6D58452}" srcOrd="0" destOrd="0" presId="urn:microsoft.com/office/officeart/2005/8/layout/hList7"/>
    <dgm:cxn modelId="{730D8674-19F6-4AD7-9DEF-87CB3C7E1729}" type="presParOf" srcId="{5571D167-219A-456F-9E12-F16F7C45DBA2}" destId="{17DCFBEE-77AE-4297-B6D4-ACE7B7BF43EF}" srcOrd="1" destOrd="0" presId="urn:microsoft.com/office/officeart/2005/8/layout/hList7"/>
    <dgm:cxn modelId="{C51A6D71-BC13-47AF-971C-5AAA932D8F91}" type="presParOf" srcId="{5571D167-219A-456F-9E12-F16F7C45DBA2}" destId="{761B0412-F9CE-42F3-85F2-917BA8BCDF7A}" srcOrd="2" destOrd="0" presId="urn:microsoft.com/office/officeart/2005/8/layout/hList7"/>
    <dgm:cxn modelId="{90F19AF5-80C6-455A-8B97-07E06C1E7A6F}" type="presParOf" srcId="{5571D167-219A-456F-9E12-F16F7C45DBA2}" destId="{D72130A8-7632-4CB8-9CBD-B788396E7127}" srcOrd="3" destOrd="0" presId="urn:microsoft.com/office/officeart/2005/8/layout/hList7"/>
    <dgm:cxn modelId="{0AF5179C-0620-4502-BEDA-01742F6E063A}" type="presParOf" srcId="{05906713-D8F5-4B89-BF36-9DB41D7D7796}" destId="{A1488853-6306-4770-A40E-0D8D7AD1250D}" srcOrd="1" destOrd="0" presId="urn:microsoft.com/office/officeart/2005/8/layout/hList7"/>
    <dgm:cxn modelId="{102F91BE-8359-4AE0-A7C8-014E6F4E485F}" type="presParOf" srcId="{05906713-D8F5-4B89-BF36-9DB41D7D7796}" destId="{C38F380C-D120-41CF-B1AD-ED51B17DFAE0}" srcOrd="2" destOrd="0" presId="urn:microsoft.com/office/officeart/2005/8/layout/hList7"/>
    <dgm:cxn modelId="{9F2691EF-FD5C-4CCD-9A14-589346F12CC3}" type="presParOf" srcId="{C38F380C-D120-41CF-B1AD-ED51B17DFAE0}" destId="{20D04588-0D90-4988-B0C2-62E0B5FAE33E}" srcOrd="0" destOrd="0" presId="urn:microsoft.com/office/officeart/2005/8/layout/hList7"/>
    <dgm:cxn modelId="{096D03A3-A9C1-44EB-9CD5-D4A83BB0E179}" type="presParOf" srcId="{C38F380C-D120-41CF-B1AD-ED51B17DFAE0}" destId="{4154369F-201D-422B-8AA7-9492C45DE01F}" srcOrd="1" destOrd="0" presId="urn:microsoft.com/office/officeart/2005/8/layout/hList7"/>
    <dgm:cxn modelId="{B81D06D2-E01E-4AA6-BD86-601D257146C7}" type="presParOf" srcId="{C38F380C-D120-41CF-B1AD-ED51B17DFAE0}" destId="{BCE79628-A3E5-4102-A22D-A0D3C22235B3}" srcOrd="2" destOrd="0" presId="urn:microsoft.com/office/officeart/2005/8/layout/hList7"/>
    <dgm:cxn modelId="{D805D581-939E-42B4-A5AC-E83C99E376E6}" type="presParOf" srcId="{C38F380C-D120-41CF-B1AD-ED51B17DFAE0}" destId="{CDB60A5F-3C10-445F-BFA5-3F1300271C7F}" srcOrd="3" destOrd="0" presId="urn:microsoft.com/office/officeart/2005/8/layout/hList7"/>
    <dgm:cxn modelId="{6177CB57-5CCE-448C-A8F7-0059FFFBF99C}" type="presParOf" srcId="{05906713-D8F5-4B89-BF36-9DB41D7D7796}" destId="{F458B002-69B7-4B3E-ACFF-DEC5D653395B}" srcOrd="3" destOrd="0" presId="urn:microsoft.com/office/officeart/2005/8/layout/hList7"/>
    <dgm:cxn modelId="{DAADB7F7-9AF6-4ECD-9C8E-31A952D4E964}" type="presParOf" srcId="{05906713-D8F5-4B89-BF36-9DB41D7D7796}" destId="{DC7E7104-BFA8-4CFB-BCD0-0438B4AB3A3C}" srcOrd="4" destOrd="0" presId="urn:microsoft.com/office/officeart/2005/8/layout/hList7"/>
    <dgm:cxn modelId="{74131D49-20B6-48C1-ADA3-BB33359294E1}" type="presParOf" srcId="{DC7E7104-BFA8-4CFB-BCD0-0438B4AB3A3C}" destId="{7B76D046-9028-4BDA-B6D5-DD4901490187}" srcOrd="0" destOrd="0" presId="urn:microsoft.com/office/officeart/2005/8/layout/hList7"/>
    <dgm:cxn modelId="{0F338D68-6C1A-4E2A-80AE-5C5BC73A0EB4}" type="presParOf" srcId="{DC7E7104-BFA8-4CFB-BCD0-0438B4AB3A3C}" destId="{C39FD5FA-07E0-4527-AE5E-72DE4672C9EF}" srcOrd="1" destOrd="0" presId="urn:microsoft.com/office/officeart/2005/8/layout/hList7"/>
    <dgm:cxn modelId="{8F5AED31-F5FD-4CF6-81EE-34077C653107}" type="presParOf" srcId="{DC7E7104-BFA8-4CFB-BCD0-0438B4AB3A3C}" destId="{15D92979-CF77-44D0-80BD-7D49F5AD6ED4}" srcOrd="2" destOrd="0" presId="urn:microsoft.com/office/officeart/2005/8/layout/hList7"/>
    <dgm:cxn modelId="{94863EB0-5C20-42A4-9DCD-A660E9096E77}" type="presParOf" srcId="{DC7E7104-BFA8-4CFB-BCD0-0438B4AB3A3C}" destId="{D143D459-45B2-4857-B45A-31B76A8CF81F}" srcOrd="3" destOrd="0" presId="urn:microsoft.com/office/officeart/2005/8/layout/hList7"/>
    <dgm:cxn modelId="{7E208F64-9D3B-4CB0-98A1-21A9C3013B71}" type="presParOf" srcId="{05906713-D8F5-4B89-BF36-9DB41D7D7796}" destId="{BF2129BE-2B1F-455D-B8EE-454D4AA2ABB1}" srcOrd="5" destOrd="0" presId="urn:microsoft.com/office/officeart/2005/8/layout/hList7"/>
    <dgm:cxn modelId="{1220E89A-949B-4B0E-AF07-3B761CE13361}" type="presParOf" srcId="{05906713-D8F5-4B89-BF36-9DB41D7D7796}" destId="{037EF2B9-8CC1-484C-8DBB-0271C380B1E2}" srcOrd="6" destOrd="0" presId="urn:microsoft.com/office/officeart/2005/8/layout/hList7"/>
    <dgm:cxn modelId="{7C8D55FB-D0EC-404E-9685-BB4B9CE1654F}" type="presParOf" srcId="{037EF2B9-8CC1-484C-8DBB-0271C380B1E2}" destId="{A1F79A17-B4E2-423C-BDE0-358967518247}" srcOrd="0" destOrd="0" presId="urn:microsoft.com/office/officeart/2005/8/layout/hList7"/>
    <dgm:cxn modelId="{B6308CD9-8081-4A52-A775-6716D7860C29}" type="presParOf" srcId="{037EF2B9-8CC1-484C-8DBB-0271C380B1E2}" destId="{FD3AFA74-7C89-4874-867F-5B81444C3FAE}" srcOrd="1" destOrd="0" presId="urn:microsoft.com/office/officeart/2005/8/layout/hList7"/>
    <dgm:cxn modelId="{FD1604DD-BC7C-4FF3-AE0C-45C18FB1DC6C}" type="presParOf" srcId="{037EF2B9-8CC1-484C-8DBB-0271C380B1E2}" destId="{526536D1-D569-42A5-8447-36B0F49BF605}" srcOrd="2" destOrd="0" presId="urn:microsoft.com/office/officeart/2005/8/layout/hList7"/>
    <dgm:cxn modelId="{67DC4CA4-1117-46FD-8CD9-66A5C8F0AACE}" type="presParOf" srcId="{037EF2B9-8CC1-484C-8DBB-0271C380B1E2}" destId="{BB72CC8D-23B6-41DE-AD02-0C0535EBE42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A4E97-696D-45E1-AABE-EF82E6D58452}">
      <dsp:nvSpPr>
        <dsp:cNvPr id="0" name=""/>
        <dsp:cNvSpPr/>
      </dsp:nvSpPr>
      <dsp:spPr>
        <a:xfrm>
          <a:off x="2281" y="0"/>
          <a:ext cx="2391002" cy="4206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300" kern="1200" dirty="0"/>
            <a:t>130 Duo‘s</a:t>
          </a:r>
        </a:p>
      </dsp:txBody>
      <dsp:txXfrm>
        <a:off x="2281" y="1682750"/>
        <a:ext cx="2391002" cy="1682750"/>
      </dsp:txXfrm>
    </dsp:sp>
    <dsp:sp modelId="{D72130A8-7632-4CB8-9CBD-B788396E7127}">
      <dsp:nvSpPr>
        <dsp:cNvPr id="0" name=""/>
        <dsp:cNvSpPr/>
      </dsp:nvSpPr>
      <dsp:spPr>
        <a:xfrm>
          <a:off x="497337" y="252412"/>
          <a:ext cx="1400889" cy="140088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04588-0D90-4988-B0C2-62E0B5FAE33E}">
      <dsp:nvSpPr>
        <dsp:cNvPr id="0" name=""/>
        <dsp:cNvSpPr/>
      </dsp:nvSpPr>
      <dsp:spPr>
        <a:xfrm>
          <a:off x="2465013" y="0"/>
          <a:ext cx="2391002" cy="4206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300" kern="1200" dirty="0"/>
            <a:t>59 companies</a:t>
          </a:r>
        </a:p>
      </dsp:txBody>
      <dsp:txXfrm>
        <a:off x="2465013" y="1682750"/>
        <a:ext cx="2391002" cy="1682750"/>
      </dsp:txXfrm>
    </dsp:sp>
    <dsp:sp modelId="{CDB60A5F-3C10-445F-BFA5-3F1300271C7F}">
      <dsp:nvSpPr>
        <dsp:cNvPr id="0" name=""/>
        <dsp:cNvSpPr/>
      </dsp:nvSpPr>
      <dsp:spPr>
        <a:xfrm>
          <a:off x="2960070" y="252412"/>
          <a:ext cx="1400889" cy="140088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6D046-9028-4BDA-B6D5-DD4901490187}">
      <dsp:nvSpPr>
        <dsp:cNvPr id="0" name=""/>
        <dsp:cNvSpPr/>
      </dsp:nvSpPr>
      <dsp:spPr>
        <a:xfrm>
          <a:off x="4927746" y="0"/>
          <a:ext cx="2391002" cy="4206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300" kern="1200" dirty="0"/>
            <a:t>35 people</a:t>
          </a:r>
        </a:p>
      </dsp:txBody>
      <dsp:txXfrm>
        <a:off x="4927746" y="1682750"/>
        <a:ext cx="2391002" cy="1682750"/>
      </dsp:txXfrm>
    </dsp:sp>
    <dsp:sp modelId="{D143D459-45B2-4857-B45A-31B76A8CF81F}">
      <dsp:nvSpPr>
        <dsp:cNvPr id="0" name=""/>
        <dsp:cNvSpPr/>
      </dsp:nvSpPr>
      <dsp:spPr>
        <a:xfrm>
          <a:off x="5422803" y="252412"/>
          <a:ext cx="1400889" cy="140088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79A17-B4E2-423C-BDE0-358967518247}">
      <dsp:nvSpPr>
        <dsp:cNvPr id="0" name=""/>
        <dsp:cNvSpPr/>
      </dsp:nvSpPr>
      <dsp:spPr>
        <a:xfrm>
          <a:off x="7390479" y="0"/>
          <a:ext cx="2391002" cy="4206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3300" kern="1200" dirty="0"/>
            <a:t>3 got employed</a:t>
          </a:r>
        </a:p>
      </dsp:txBody>
      <dsp:txXfrm>
        <a:off x="7390479" y="1682750"/>
        <a:ext cx="2391002" cy="1682750"/>
      </dsp:txXfrm>
    </dsp:sp>
    <dsp:sp modelId="{BB72CC8D-23B6-41DE-AD02-0C0535EBE42D}">
      <dsp:nvSpPr>
        <dsp:cNvPr id="0" name=""/>
        <dsp:cNvSpPr/>
      </dsp:nvSpPr>
      <dsp:spPr>
        <a:xfrm>
          <a:off x="7885535" y="252412"/>
          <a:ext cx="1400889" cy="1400889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D634F-489B-4965-A5E7-8DAA2E6EB31D}">
      <dsp:nvSpPr>
        <dsp:cNvPr id="0" name=""/>
        <dsp:cNvSpPr/>
      </dsp:nvSpPr>
      <dsp:spPr>
        <a:xfrm>
          <a:off x="391350" y="3365500"/>
          <a:ext cx="9001061" cy="63103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A37D5-7AC0-48E9-A0E6-BF127F2347FB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03B9F-2AEF-4389-9735-D996E888D0A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9608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53752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0721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3B9F-2AEF-4389-9735-D996E888D0AD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5671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56491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107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1904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1406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7011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130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68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4532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3956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8965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028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14631CC-A5A7-4D5D-BB62-733F101DBA85}" type="datetimeFigureOut">
              <a:rPr lang="lt-LT" smtClean="0"/>
              <a:t>2025-10-03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1120D06-A3DF-4EFA-903C-CB58DF25F25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7559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2E34-56E7-FD26-FA75-A3F05987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DUOday in Lithuania</a:t>
            </a:r>
          </a:p>
        </p:txBody>
      </p:sp>
      <p:pic>
        <p:nvPicPr>
          <p:cNvPr id="6" name="Content Placeholder 5" descr="A green squares with white text&#10;&#10;AI-generated content may be incorrect.">
            <a:extLst>
              <a:ext uri="{FF2B5EF4-FFF2-40B4-BE49-F238E27FC236}">
                <a16:creationId xmlns:a16="http://schemas.microsoft.com/office/drawing/2014/main" id="{57A797A2-CE43-CEAC-4079-B8F3E3B29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69" y="2011363"/>
            <a:ext cx="5261874" cy="4206875"/>
          </a:xfrm>
        </p:spPr>
      </p:pic>
    </p:spTree>
    <p:extLst>
      <p:ext uri="{BB962C8B-B14F-4D97-AF65-F5344CB8AC3E}">
        <p14:creationId xmlns:p14="http://schemas.microsoft.com/office/powerpoint/2010/main" val="414576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1744-F4BC-17BA-F75E-071EEBF5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lt-LT"/>
              <a:t>Preparing paRTICIPANTS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BF75175-E6D1-7A0C-C389-378E20F7C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1971974"/>
            <a:ext cx="6720565" cy="4485976"/>
          </a:xfrm>
          <a:prstGeom prst="rect">
            <a:avLst/>
          </a:prstGeom>
        </p:spPr>
      </p:pic>
      <p:sp>
        <p:nvSpPr>
          <p:cNvPr id="26" name="Content Placeholder 14">
            <a:extLst>
              <a:ext uri="{FF2B5EF4-FFF2-40B4-BE49-F238E27FC236}">
                <a16:creationId xmlns:a16="http://schemas.microsoft.com/office/drawing/2014/main" id="{3AD92879-FA6F-F0C1-68F5-F18B6D03E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6775" y="2695576"/>
            <a:ext cx="2905125" cy="35223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1800"/>
          </a:p>
          <a:p>
            <a:pPr marL="0" indent="0">
              <a:buNone/>
            </a:pPr>
            <a:r>
              <a:rPr lang="en-US" sz="1800"/>
              <a:t>Our main </a:t>
            </a:r>
            <a:r>
              <a:rPr lang="lt-LT" sz="1800"/>
              <a:t>goal </a:t>
            </a:r>
          </a:p>
          <a:p>
            <a:pPr marL="0" indent="0">
              <a:buNone/>
            </a:pPr>
            <a:r>
              <a:rPr lang="en-US" sz="1800"/>
              <a:t>is to find suitable </a:t>
            </a:r>
            <a:r>
              <a:rPr lang="lt-LT" sz="1800"/>
              <a:t>DUOday </a:t>
            </a:r>
            <a:r>
              <a:rPr lang="en-US" sz="1800"/>
              <a:t>placements for every client who is receiving our services</a:t>
            </a:r>
            <a:endParaRPr lang="lt-LT" sz="1800"/>
          </a:p>
          <a:p>
            <a:pPr marL="0" indent="0"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41765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FBC9B-D314-1C41-618D-1F19DA7AD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Group workshops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EF1696B-EBBA-B66F-FA34-EC6C1D6318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2" y="2011680"/>
            <a:ext cx="5826761" cy="4370070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E089FD-493A-349C-19D2-EAEB610CB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77074" y="2011680"/>
            <a:ext cx="4467225" cy="42062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lt-LT"/>
          </a:p>
          <a:p>
            <a:endParaRPr lang="lt-LT"/>
          </a:p>
          <a:p>
            <a:pPr marL="0" indent="0">
              <a:buNone/>
            </a:pPr>
            <a:r>
              <a:rPr lang="lt-LT"/>
              <a:t>To inform, inspire and encourage participants to take part in DUOday</a:t>
            </a:r>
            <a:endParaRPr lang="en-US"/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We </a:t>
            </a:r>
            <a:r>
              <a:rPr lang="en-US" b="1"/>
              <a:t>inform participants</a:t>
            </a:r>
            <a:r>
              <a:rPr lang="en-US"/>
              <a:t> about the </a:t>
            </a:r>
            <a:r>
              <a:rPr lang="en-US" err="1"/>
              <a:t>DUOday</a:t>
            </a:r>
            <a:r>
              <a:rPr lang="en-US"/>
              <a:t> initiative and explain the concept of </a:t>
            </a:r>
            <a:r>
              <a:rPr lang="en-US" b="1"/>
              <a:t>job shadowing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We highlight the </a:t>
            </a:r>
            <a:r>
              <a:rPr lang="en-US" b="1"/>
              <a:t>benefits of participation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We share success stories from previous years to boost confidence and motivations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We invite past participants to share their personal experiences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We present the </a:t>
            </a:r>
            <a:r>
              <a:rPr lang="en-US" b="1"/>
              <a:t>companies involved in </a:t>
            </a:r>
            <a:r>
              <a:rPr lang="en-US" b="1" err="1"/>
              <a:t>DUOday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7432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4E524CA-69B4-F175-1C09-224A81EC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Individual consultations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D45ED4A-F2C7-B657-E45A-955ED00A0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86649" y="2011680"/>
            <a:ext cx="4171951" cy="4206240"/>
          </a:xfrm>
        </p:spPr>
        <p:txBody>
          <a:bodyPr/>
          <a:lstStyle/>
          <a:p>
            <a:pPr marL="0" indent="0">
              <a:buNone/>
            </a:pPr>
            <a:r>
              <a:rPr lang="lt-LT"/>
              <a:t>One to one support and coaching better to unterstand each participant‘s</a:t>
            </a:r>
          </a:p>
          <a:p>
            <a:pPr>
              <a:buFontTx/>
              <a:buChar char="-"/>
            </a:pPr>
            <a:r>
              <a:rPr lang="lt-LT"/>
              <a:t>Skills</a:t>
            </a:r>
          </a:p>
          <a:p>
            <a:pPr>
              <a:buFontTx/>
              <a:buChar char="-"/>
            </a:pPr>
            <a:r>
              <a:rPr lang="lt-LT"/>
              <a:t>Interests</a:t>
            </a:r>
          </a:p>
          <a:p>
            <a:pPr>
              <a:buFontTx/>
              <a:buChar char="-"/>
            </a:pPr>
            <a:r>
              <a:rPr lang="lt-LT"/>
              <a:t>Needs</a:t>
            </a:r>
          </a:p>
          <a:p>
            <a:pPr marL="0" indent="0">
              <a:buNone/>
            </a:pPr>
            <a:endParaRPr lang="lt-LT"/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9F223232-4BA9-BDBB-E580-27D27A63BA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6" y="2124075"/>
            <a:ext cx="6309361" cy="4206240"/>
          </a:xfrm>
        </p:spPr>
      </p:pic>
    </p:spTree>
    <p:extLst>
      <p:ext uri="{BB962C8B-B14F-4D97-AF65-F5344CB8AC3E}">
        <p14:creationId xmlns:p14="http://schemas.microsoft.com/office/powerpoint/2010/main" val="278047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4D9C4F3-3A51-4F45-8A5D-AAD196BF7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t-L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3459E-4604-A94A-6EB5-9D7ECF4E9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matching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61CF6C-E367-4A24-A302-3C699534D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73" y="2135505"/>
            <a:ext cx="3676678" cy="420624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lt-LT"/>
          </a:p>
          <a:p>
            <a:pPr marL="0" indent="0">
              <a:buNone/>
            </a:pPr>
            <a:r>
              <a:rPr lang="lt-LT"/>
              <a:t>Individual approach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Compare participant profiles with available placements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Possibility </a:t>
            </a:r>
            <a:r>
              <a:rPr lang="en-US"/>
              <a:t>to take part in DUOday more than once</a:t>
            </a:r>
            <a:endParaRPr lang="lt-LT"/>
          </a:p>
          <a:p>
            <a:pPr marL="0" indent="0">
              <a:buNone/>
            </a:pPr>
            <a:r>
              <a:rPr lang="lt-LT"/>
              <a:t>Excel matching tool</a:t>
            </a:r>
          </a:p>
          <a:p>
            <a:pPr marL="0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DBFBD2-23B9-4007-B82F-D0C394407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EAF37EB-3D0C-D63C-8006-CF61EFE43F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7" r="3882"/>
          <a:stretch>
            <a:fillRect/>
          </a:stretch>
        </p:blipFill>
        <p:spPr>
          <a:xfrm>
            <a:off x="5262368" y="598634"/>
            <a:ext cx="6283602" cy="56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2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BA18D-4BB4-E672-6115-CE9374B8C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Logistics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A304E4-EB21-0776-0133-E61EBF269B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044171"/>
            <a:ext cx="6463507" cy="430900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36C744-5284-AE1A-BC4E-71C16BC98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9475" y="2011680"/>
            <a:ext cx="3755796" cy="4206240"/>
          </a:xfrm>
        </p:spPr>
        <p:txBody>
          <a:bodyPr/>
          <a:lstStyle/>
          <a:p>
            <a:r>
              <a:rPr lang="en-US"/>
              <a:t>Participants are </a:t>
            </a:r>
            <a:r>
              <a:rPr lang="en-US" b="1"/>
              <a:t>informed in advance</a:t>
            </a:r>
            <a:r>
              <a:rPr lang="en-US"/>
              <a:t> about how to get to the company – including the address, transportation options, and estimated travel time.</a:t>
            </a:r>
            <a:endParaRPr lang="lt-LT"/>
          </a:p>
          <a:p>
            <a:r>
              <a:rPr lang="en-US"/>
              <a:t>If needed, we </a:t>
            </a:r>
            <a:r>
              <a:rPr lang="en-US" b="1"/>
              <a:t>personally accompany participants</a:t>
            </a:r>
            <a:r>
              <a:rPr lang="en-US"/>
              <a:t> to their placement locations.</a:t>
            </a: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09822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5F669-BFCB-BB20-D82A-F08B627D1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AFTER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B2C50AD-B0EA-DCBE-610F-23DFD5B4E6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4" y="1992512"/>
            <a:ext cx="5750719" cy="43130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C1136-41CC-813B-BB9F-87A496398F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9925" y="2011680"/>
            <a:ext cx="4914900" cy="4206240"/>
          </a:xfrm>
        </p:spPr>
        <p:txBody>
          <a:bodyPr/>
          <a:lstStyle/>
          <a:p>
            <a:r>
              <a:rPr lang="lt-LT"/>
              <a:t>Collecting Feedback ( questionnaires)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 How they felt during the 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What tasks they tried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/>
              <a:t>What they liked and what could be improved</a:t>
            </a:r>
          </a:p>
          <a:p>
            <a:r>
              <a:rPr lang="lt-LT"/>
              <a:t>Sharing Experiences ( group reflection sessions – open discussion)  </a:t>
            </a:r>
          </a:p>
        </p:txBody>
      </p:sp>
    </p:spTree>
    <p:extLst>
      <p:ext uri="{BB962C8B-B14F-4D97-AF65-F5344CB8AC3E}">
        <p14:creationId xmlns:p14="http://schemas.microsoft.com/office/powerpoint/2010/main" val="274890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74FCD5-79BB-F60E-727C-6F5BE2691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Results/2025</a:t>
            </a:r>
          </a:p>
        </p:txBody>
      </p:sp>
      <p:graphicFrame>
        <p:nvGraphicFramePr>
          <p:cNvPr id="30" name="Content Placeholder 29">
            <a:extLst>
              <a:ext uri="{FF2B5EF4-FFF2-40B4-BE49-F238E27FC236}">
                <a16:creationId xmlns:a16="http://schemas.microsoft.com/office/drawing/2014/main" id="{EF5B1B13-A045-34FD-3098-3A04B9AE63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144148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686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Custom 7">
      <a:dk1>
        <a:sysClr val="windowText" lastClr="000000"/>
      </a:dk1>
      <a:lt1>
        <a:sysClr val="window" lastClr="FFFFFF"/>
      </a:lt1>
      <a:dk2>
        <a:srgbClr val="00684A"/>
      </a:dk2>
      <a:lt2>
        <a:srgbClr val="ACF2AE"/>
      </a:lt2>
      <a:accent1>
        <a:srgbClr val="61C163"/>
      </a:accent1>
      <a:accent2>
        <a:srgbClr val="348C39"/>
      </a:accent2>
      <a:accent3>
        <a:srgbClr val="ACF2AE"/>
      </a:accent3>
      <a:accent4>
        <a:srgbClr val="00684A"/>
      </a:accent4>
      <a:accent5>
        <a:srgbClr val="0C190D"/>
      </a:accent5>
      <a:accent6>
        <a:srgbClr val="FFFFFF"/>
      </a:accent6>
      <a:hlink>
        <a:srgbClr val="ACF2AE"/>
      </a:hlink>
      <a:folHlink>
        <a:srgbClr val="61C163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as" ma:contentTypeID="0x010100453717C0839D4548BA5E0A8401ADC6F1" ma:contentTypeVersion="19" ma:contentTypeDescription="Kurkite naują dokumentą." ma:contentTypeScope="" ma:versionID="b0ac498077524201d589c569e1353998">
  <xsd:schema xmlns:xsd="http://www.w3.org/2001/XMLSchema" xmlns:xs="http://www.w3.org/2001/XMLSchema" xmlns:p="http://schemas.microsoft.com/office/2006/metadata/properties" xmlns:ns2="236cf36b-e373-4430-8db7-d3c2c9af25d4" xmlns:ns3="7725a80d-fed7-4ad0-87b7-e7629878fbba" targetNamespace="http://schemas.microsoft.com/office/2006/metadata/properties" ma:root="true" ma:fieldsID="107ecc21772ad5df68f8812616660053" ns2:_="" ns3:_="">
    <xsd:import namespace="236cf36b-e373-4430-8db7-d3c2c9af25d4"/>
    <xsd:import namespace="7725a80d-fed7-4ad0-87b7-e7629878fb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cf36b-e373-4430-8db7-d3c2c9af25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Vaizdų žymės" ma:readOnly="false" ma:fieldId="{5cf76f15-5ced-4ddc-b409-7134ff3c332f}" ma:taxonomyMulti="true" ma:sspId="e000ecd1-74fa-42a2-a122-b574b53fcc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25a80d-fed7-4ad0-87b7-e7629878fbb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Bendrinama s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Bendrinta su išsamia informacija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ef1286a-ec22-497d-909f-1b849605940a}" ma:internalName="TaxCatchAll" ma:showField="CatchAllData" ma:web="7725a80d-fed7-4ad0-87b7-e7629878fb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725a80d-fed7-4ad0-87b7-e7629878fbba">
      <UserInfo>
        <DisplayName/>
        <AccountId xsi:nil="true"/>
        <AccountType/>
      </UserInfo>
    </SharedWithUsers>
    <lcf76f155ced4ddcb4097134ff3c332f xmlns="236cf36b-e373-4430-8db7-d3c2c9af25d4">
      <Terms xmlns="http://schemas.microsoft.com/office/infopath/2007/PartnerControls"/>
    </lcf76f155ced4ddcb4097134ff3c332f>
    <TaxCatchAll xmlns="7725a80d-fed7-4ad0-87b7-e7629878fbba" xsi:nil="true"/>
  </documentManagement>
</p:properties>
</file>

<file path=customXml/itemProps1.xml><?xml version="1.0" encoding="utf-8"?>
<ds:datastoreItem xmlns:ds="http://schemas.openxmlformats.org/officeDocument/2006/customXml" ds:itemID="{3793A759-585F-48D0-91A9-C1DB5C2127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FA6C1C-77BE-4BA9-9CB8-A7C9D75622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6cf36b-e373-4430-8db7-d3c2c9af25d4"/>
    <ds:schemaRef ds:uri="7725a80d-fed7-4ad0-87b7-e7629878fb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518329-8359-477F-B9E5-691D732D48D3}">
  <ds:schemaRefs>
    <ds:schemaRef ds:uri="236cf36b-e373-4430-8db7-d3c2c9af25d4"/>
    <ds:schemaRef ds:uri="7725a80d-fed7-4ad0-87b7-e7629878fbb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2</TotalTime>
  <Words>213</Words>
  <Application>Microsoft Office PowerPoint</Application>
  <PresentationFormat>Bredbild</PresentationFormat>
  <Paragraphs>42</Paragraphs>
  <Slides>8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Aptos</vt:lpstr>
      <vt:lpstr>Corbel</vt:lpstr>
      <vt:lpstr>Wingdings</vt:lpstr>
      <vt:lpstr>Banded</vt:lpstr>
      <vt:lpstr>DUOday in Lithuania</vt:lpstr>
      <vt:lpstr>Preparing paRTICIPANTS</vt:lpstr>
      <vt:lpstr>Group workshops</vt:lpstr>
      <vt:lpstr>Individual consultations</vt:lpstr>
      <vt:lpstr>matching</vt:lpstr>
      <vt:lpstr>Logistics</vt:lpstr>
      <vt:lpstr>AFTER</vt:lpstr>
      <vt:lpstr>Results/2025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Aiva SOPA</dc:creator>
  <cp:lastModifiedBy>Nette Holmblad</cp:lastModifiedBy>
  <cp:revision>2</cp:revision>
  <dcterms:created xsi:type="dcterms:W3CDTF">2025-09-19T08:50:43Z</dcterms:created>
  <dcterms:modified xsi:type="dcterms:W3CDTF">2025-10-03T07:41:28Z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lianceAssetId">
    <vt:lpwstr/>
  </property>
  <property fmtid="{D5CDD505-2E9C-101B-9397-08002B2CF9AE}" pid="3" name="TriggerFlowInfo">
    <vt:lpwstr/>
  </property>
  <property fmtid="{D5CDD505-2E9C-101B-9397-08002B2CF9AE}" pid="4" name="_ExtendedDescription">
    <vt:lpwstr/>
  </property>
  <property fmtid="{D5CDD505-2E9C-101B-9397-08002B2CF9AE}" pid="5" name="MediaServiceImageTags">
    <vt:lpwstr/>
  </property>
  <property fmtid="{D5CDD505-2E9C-101B-9397-08002B2CF9AE}" pid="6" name="ContentTypeId">
    <vt:lpwstr>0x010100453717C0839D4548BA5E0A8401ADC6F1</vt:lpwstr>
  </property>
  <property fmtid="{D5CDD505-2E9C-101B-9397-08002B2CF9AE}" pid="7" name="_SourceUrl">
    <vt:lpwstr/>
  </property>
  <property fmtid="{D5CDD505-2E9C-101B-9397-08002B2CF9AE}" pid="8" name="_SharedFileIndex">
    <vt:lpwstr/>
  </property>
</Properties>
</file>